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28" r:id="rId1"/>
  </p:sldMasterIdLst>
  <p:notesMasterIdLst>
    <p:notesMasterId r:id="rId3"/>
  </p:notesMasterIdLst>
  <p:handoutMasterIdLst>
    <p:handoutMasterId r:id="rId4"/>
  </p:handoutMasterIdLst>
  <p:sldIdLst>
    <p:sldId id="259" r:id="rId2"/>
  </p:sldIdLst>
  <p:sldSz cx="25203150" cy="36004500"/>
  <p:notesSz cx="6858000" cy="9034463"/>
  <p:custDataLst>
    <p:tags r:id="rId5"/>
  </p:custDataLst>
  <p:defaultTextStyle>
    <a:defPPr>
      <a:defRPr lang="en-US"/>
    </a:defPPr>
    <a:lvl1pPr algn="l" defTabSz="457200" rtl="0" eaLnBrk="0" fontAlgn="base" hangingPunct="0">
      <a:spcBef>
        <a:spcPct val="0"/>
      </a:spcBef>
      <a:spcAft>
        <a:spcPct val="0"/>
      </a:spcAft>
      <a:defRPr kern="1200">
        <a:solidFill>
          <a:schemeClr val="tx1"/>
        </a:solidFill>
        <a:latin typeface="Century Gothic"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19980">
          <p15:clr>
            <a:srgbClr val="A4A3A4"/>
          </p15:clr>
        </p15:guide>
        <p15:guide id="2" orient="horz" pos="20829">
          <p15:clr>
            <a:srgbClr val="A4A3A4"/>
          </p15:clr>
        </p15:guide>
        <p15:guide id="3" orient="horz" pos="4861">
          <p15:clr>
            <a:srgbClr val="A4A3A4"/>
          </p15:clr>
        </p15:guide>
        <p15:guide id="4" orient="horz" pos="1851">
          <p15:clr>
            <a:srgbClr val="A4A3A4"/>
          </p15:clr>
        </p15:guide>
        <p15:guide id="5" orient="horz" pos="5399">
          <p15:clr>
            <a:srgbClr val="A4A3A4"/>
          </p15:clr>
        </p15:guide>
        <p15:guide id="6" orient="horz" pos="2429">
          <p15:clr>
            <a:srgbClr val="A4A3A4"/>
          </p15:clr>
        </p15:guide>
        <p15:guide id="7" orient="horz" pos="11609">
          <p15:clr>
            <a:srgbClr val="A4A3A4"/>
          </p15:clr>
        </p15:guide>
        <p15:guide id="8" pos="11007">
          <p15:clr>
            <a:srgbClr val="A4A3A4"/>
          </p15:clr>
        </p15:guide>
        <p15:guide id="9" pos="14155">
          <p15:clr>
            <a:srgbClr val="A4A3A4"/>
          </p15:clr>
        </p15:guide>
        <p15:guide id="10" pos="4894">
          <p15:clr>
            <a:srgbClr val="A4A3A4"/>
          </p15:clr>
        </p15:guide>
        <p15:guide id="11" pos="7806">
          <p15:clr>
            <a:srgbClr val="A4A3A4"/>
          </p15:clr>
        </p15:guide>
        <p15:guide id="12" pos="1721">
          <p15:clr>
            <a:srgbClr val="A4A3A4"/>
          </p15:clr>
        </p15:guide>
        <p15:guide id="13" pos="46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FFE9"/>
    <a:srgbClr val="CC0000"/>
    <a:srgbClr val="640021"/>
    <a:srgbClr val="993366"/>
    <a:srgbClr val="660033"/>
    <a:srgbClr val="990033"/>
    <a:srgbClr val="B033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3443" autoAdjust="0"/>
  </p:normalViewPr>
  <p:slideViewPr>
    <p:cSldViewPr>
      <p:cViewPr>
        <p:scale>
          <a:sx n="40" d="100"/>
          <a:sy n="40" d="100"/>
        </p:scale>
        <p:origin x="1725" y="341"/>
      </p:cViewPr>
      <p:guideLst>
        <p:guide orient="horz" pos="19980"/>
        <p:guide orient="horz" pos="20829"/>
        <p:guide orient="horz" pos="4861"/>
        <p:guide orient="horz" pos="1851"/>
        <p:guide orient="horz" pos="5399"/>
        <p:guide orient="horz" pos="2429"/>
        <p:guide orient="horz" pos="11609"/>
        <p:guide pos="11007"/>
        <p:guide pos="14155"/>
        <p:guide pos="4894"/>
        <p:guide pos="7806"/>
        <p:guide pos="1721"/>
        <p:guide pos="4631"/>
      </p:guideLst>
    </p:cSldViewPr>
  </p:slideViewPr>
  <p:outlineViewPr>
    <p:cViewPr>
      <p:scale>
        <a:sx n="33" d="100"/>
        <a:sy n="33" d="100"/>
      </p:scale>
      <p:origin x="0" y="0"/>
    </p:cViewPr>
  </p:outlineViewPr>
  <p:notesTextViewPr>
    <p:cViewPr>
      <p:scale>
        <a:sx n="50" d="100"/>
        <a:sy n="5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l" defTabSz="896938" eaLnBrk="1" fontAlgn="auto" hangingPunct="1">
              <a:spcBef>
                <a:spcPts val="0"/>
              </a:spcBef>
              <a:spcAft>
                <a:spcPts val="0"/>
              </a:spcAft>
              <a:defRPr sz="1200">
                <a:solidFill>
                  <a:schemeClr val="tx1"/>
                </a:solidFill>
                <a:latin typeface="Arial" charset="0"/>
                <a:ea typeface="ＭＳ Ｐゴシック" pitchFamily="-65" charset="-128"/>
                <a:cs typeface="+mn-cs"/>
              </a:defRPr>
            </a:lvl1pPr>
          </a:lstStyle>
          <a:p>
            <a:pPr>
              <a:defRPr/>
            </a:pPr>
            <a:endParaRPr lang="tr-TR"/>
          </a:p>
        </p:txBody>
      </p:sp>
      <p:sp>
        <p:nvSpPr>
          <p:cNvPr id="30723" name="Rectangle 3"/>
          <p:cNvSpPr>
            <a:spLocks noGrp="1" noChangeArrowheads="1"/>
          </p:cNvSpPr>
          <p:nvPr>
            <p:ph type="dt" sz="quarter" idx="1"/>
          </p:nvPr>
        </p:nvSpPr>
        <p:spPr bwMode="auto">
          <a:xfrm>
            <a:off x="3884613"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r" defTabSz="896938" eaLnBrk="1" fontAlgn="auto" hangingPunct="1">
              <a:spcBef>
                <a:spcPts val="0"/>
              </a:spcBef>
              <a:spcAft>
                <a:spcPts val="0"/>
              </a:spcAft>
              <a:defRPr sz="1200">
                <a:solidFill>
                  <a:schemeClr val="tx1"/>
                </a:solidFill>
                <a:latin typeface="Arial" charset="0"/>
                <a:ea typeface="ＭＳ Ｐゴシック" pitchFamily="-65" charset="-128"/>
                <a:cs typeface="+mn-cs"/>
              </a:defRPr>
            </a:lvl1pPr>
          </a:lstStyle>
          <a:p>
            <a:pPr>
              <a:defRPr/>
            </a:pPr>
            <a:endParaRPr lang="tr-TR"/>
          </a:p>
        </p:txBody>
      </p:sp>
      <p:sp>
        <p:nvSpPr>
          <p:cNvPr id="30724" name="Rectangle 4"/>
          <p:cNvSpPr>
            <a:spLocks noGrp="1" noChangeArrowheads="1"/>
          </p:cNvSpPr>
          <p:nvPr>
            <p:ph type="ftr" sz="quarter" idx="2"/>
          </p:nvPr>
        </p:nvSpPr>
        <p:spPr bwMode="auto">
          <a:xfrm>
            <a:off x="0"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l" defTabSz="896938" eaLnBrk="1" fontAlgn="auto" hangingPunct="1">
              <a:spcBef>
                <a:spcPts val="0"/>
              </a:spcBef>
              <a:spcAft>
                <a:spcPts val="0"/>
              </a:spcAft>
              <a:defRPr sz="1200">
                <a:solidFill>
                  <a:schemeClr val="tx1"/>
                </a:solidFill>
                <a:latin typeface="Arial" charset="0"/>
                <a:ea typeface="ＭＳ Ｐゴシック" pitchFamily="-65" charset="-128"/>
                <a:cs typeface="+mn-cs"/>
              </a:defRPr>
            </a:lvl1pPr>
          </a:lstStyle>
          <a:p>
            <a:pPr>
              <a:defRPr/>
            </a:pPr>
            <a:endParaRPr lang="tr-TR"/>
          </a:p>
        </p:txBody>
      </p:sp>
      <p:sp>
        <p:nvSpPr>
          <p:cNvPr id="30725" name="Rectangle 5"/>
          <p:cNvSpPr>
            <a:spLocks noGrp="1" noChangeArrowheads="1"/>
          </p:cNvSpPr>
          <p:nvPr>
            <p:ph type="sldNum" sz="quarter" idx="3"/>
          </p:nvPr>
        </p:nvSpPr>
        <p:spPr bwMode="auto">
          <a:xfrm>
            <a:off x="3884613"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r" defTabSz="896938" eaLnBrk="1" hangingPunct="1">
              <a:defRPr sz="1200">
                <a:latin typeface="Calibri" pitchFamily="34" charset="0"/>
              </a:defRPr>
            </a:lvl1pPr>
          </a:lstStyle>
          <a:p>
            <a:fld id="{8A42D2A6-9BB4-442F-BB68-E9A13660CB08}" type="slidenum">
              <a:rPr lang="en-US" altLang="tr-TR"/>
              <a:pPr/>
              <a:t>‹#›</a:t>
            </a:fld>
            <a:endParaRPr lang="en-US" altLang="tr-TR"/>
          </a:p>
        </p:txBody>
      </p:sp>
    </p:spTree>
    <p:extLst>
      <p:ext uri="{BB962C8B-B14F-4D97-AF65-F5344CB8AC3E}">
        <p14:creationId xmlns:p14="http://schemas.microsoft.com/office/powerpoint/2010/main" val="64919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l" defTabSz="896938" eaLnBrk="1" fontAlgn="auto" hangingPunct="1">
              <a:spcBef>
                <a:spcPts val="0"/>
              </a:spcBef>
              <a:spcAft>
                <a:spcPts val="0"/>
              </a:spcAft>
              <a:defRPr sz="1200">
                <a:solidFill>
                  <a:schemeClr val="tx1"/>
                </a:solidFill>
                <a:latin typeface="Arial" charset="0"/>
                <a:ea typeface="ＭＳ Ｐゴシック" pitchFamily="-65" charset="-128"/>
                <a:cs typeface="+mn-cs"/>
              </a:defRPr>
            </a:lvl1pPr>
          </a:lstStyle>
          <a:p>
            <a:pPr>
              <a:defRPr/>
            </a:pPr>
            <a:endParaRPr lang="tr-TR"/>
          </a:p>
        </p:txBody>
      </p:sp>
      <p:sp>
        <p:nvSpPr>
          <p:cNvPr id="29699" name="Rectangle 3"/>
          <p:cNvSpPr>
            <a:spLocks noGrp="1" noChangeArrowheads="1"/>
          </p:cNvSpPr>
          <p:nvPr>
            <p:ph type="dt" idx="1"/>
          </p:nvPr>
        </p:nvSpPr>
        <p:spPr bwMode="auto">
          <a:xfrm>
            <a:off x="3884613"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r" defTabSz="896938" eaLnBrk="1" fontAlgn="auto" hangingPunct="1">
              <a:spcBef>
                <a:spcPts val="0"/>
              </a:spcBef>
              <a:spcAft>
                <a:spcPts val="0"/>
              </a:spcAft>
              <a:defRPr sz="1200">
                <a:solidFill>
                  <a:schemeClr val="tx1"/>
                </a:solidFill>
                <a:latin typeface="Arial" charset="0"/>
                <a:ea typeface="ＭＳ Ｐゴシック" pitchFamily="-65" charset="-128"/>
                <a:cs typeface="+mn-cs"/>
              </a:defRPr>
            </a:lvl1pPr>
          </a:lstStyle>
          <a:p>
            <a:pPr>
              <a:defRPr/>
            </a:pPr>
            <a:endParaRPr lang="tr-TR"/>
          </a:p>
        </p:txBody>
      </p:sp>
      <p:sp>
        <p:nvSpPr>
          <p:cNvPr id="18436" name="Rectangle 4"/>
          <p:cNvSpPr>
            <a:spLocks noGrp="1" noRot="1" noChangeAspect="1" noChangeArrowheads="1" noTextEdit="1"/>
          </p:cNvSpPr>
          <p:nvPr>
            <p:ph type="sldImg" idx="2"/>
          </p:nvPr>
        </p:nvSpPr>
        <p:spPr bwMode="auto">
          <a:xfrm>
            <a:off x="2243138" y="677863"/>
            <a:ext cx="2371725" cy="33861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85800" y="4291013"/>
            <a:ext cx="5486400" cy="4065587"/>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p:cNvSpPr>
            <a:spLocks noGrp="1" noChangeArrowheads="1"/>
          </p:cNvSpPr>
          <p:nvPr>
            <p:ph type="ftr" sz="quarter" idx="4"/>
          </p:nvPr>
        </p:nvSpPr>
        <p:spPr bwMode="auto">
          <a:xfrm>
            <a:off x="0"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l" defTabSz="896938" eaLnBrk="1" fontAlgn="auto" hangingPunct="1">
              <a:spcBef>
                <a:spcPts val="0"/>
              </a:spcBef>
              <a:spcAft>
                <a:spcPts val="0"/>
              </a:spcAft>
              <a:defRPr sz="1200">
                <a:solidFill>
                  <a:schemeClr val="tx1"/>
                </a:solidFill>
                <a:latin typeface="Arial" charset="0"/>
                <a:ea typeface="ＭＳ Ｐゴシック" pitchFamily="-65" charset="-128"/>
                <a:cs typeface="+mn-cs"/>
              </a:defRPr>
            </a:lvl1pPr>
          </a:lstStyle>
          <a:p>
            <a:pPr>
              <a:defRPr/>
            </a:pPr>
            <a:endParaRPr lang="tr-TR"/>
          </a:p>
        </p:txBody>
      </p:sp>
      <p:sp>
        <p:nvSpPr>
          <p:cNvPr id="29703" name="Rectangle 7"/>
          <p:cNvSpPr>
            <a:spLocks noGrp="1" noChangeArrowheads="1"/>
          </p:cNvSpPr>
          <p:nvPr>
            <p:ph type="sldNum" sz="quarter" idx="5"/>
          </p:nvPr>
        </p:nvSpPr>
        <p:spPr bwMode="auto">
          <a:xfrm>
            <a:off x="3884613"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r" defTabSz="896938" eaLnBrk="1" hangingPunct="1">
              <a:defRPr sz="1200">
                <a:latin typeface="Calibri" pitchFamily="34" charset="0"/>
              </a:defRPr>
            </a:lvl1pPr>
          </a:lstStyle>
          <a:p>
            <a:fld id="{D9E60C20-D1D6-4603-B492-95886A125D61}" type="slidenum">
              <a:rPr lang="en-US" altLang="tr-TR"/>
              <a:pPr/>
              <a:t>‹#›</a:t>
            </a:fld>
            <a:endParaRPr lang="en-US" altLang="tr-TR"/>
          </a:p>
        </p:txBody>
      </p:sp>
    </p:spTree>
    <p:extLst>
      <p:ext uri="{BB962C8B-B14F-4D97-AF65-F5344CB8AC3E}">
        <p14:creationId xmlns:p14="http://schemas.microsoft.com/office/powerpoint/2010/main" val="29813075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pitchFamily="-106" charset="0"/>
        <a:ea typeface="ＭＳ Ｐゴシック" pitchFamily="-65" charset="-128"/>
        <a:cs typeface="ＭＳ Ｐゴシック" pitchFamily="-65" charset="-128"/>
      </a:defRPr>
    </a:lvl1pPr>
    <a:lvl2pPr marL="898525" algn="l" rtl="0" eaLnBrk="0" fontAlgn="base" hangingPunct="0">
      <a:spcBef>
        <a:spcPct val="30000"/>
      </a:spcBef>
      <a:spcAft>
        <a:spcPct val="0"/>
      </a:spcAft>
      <a:defRPr sz="1100" kern="1200">
        <a:solidFill>
          <a:schemeClr val="tx1"/>
        </a:solidFill>
        <a:latin typeface="Arial" pitchFamily="-106" charset="0"/>
        <a:ea typeface="ＭＳ Ｐゴシック" pitchFamily="-106" charset="-128"/>
        <a:cs typeface="+mn-cs"/>
      </a:defRPr>
    </a:lvl2pPr>
    <a:lvl3pPr marL="1798638" algn="l" rtl="0" eaLnBrk="0" fontAlgn="base" hangingPunct="0">
      <a:spcBef>
        <a:spcPct val="30000"/>
      </a:spcBef>
      <a:spcAft>
        <a:spcPct val="0"/>
      </a:spcAft>
      <a:defRPr sz="1100" kern="1200">
        <a:solidFill>
          <a:schemeClr val="tx1"/>
        </a:solidFill>
        <a:latin typeface="Arial" pitchFamily="-106" charset="0"/>
        <a:ea typeface="ＭＳ Ｐゴシック" pitchFamily="-106" charset="-128"/>
        <a:cs typeface="+mn-cs"/>
      </a:defRPr>
    </a:lvl3pPr>
    <a:lvl4pPr marL="2697163" algn="l" rtl="0" eaLnBrk="0" fontAlgn="base" hangingPunct="0">
      <a:spcBef>
        <a:spcPct val="30000"/>
      </a:spcBef>
      <a:spcAft>
        <a:spcPct val="0"/>
      </a:spcAft>
      <a:defRPr sz="1100" kern="1200">
        <a:solidFill>
          <a:schemeClr val="tx1"/>
        </a:solidFill>
        <a:latin typeface="Arial" pitchFamily="-106" charset="0"/>
        <a:ea typeface="ＭＳ Ｐゴシック" pitchFamily="-106" charset="-128"/>
        <a:cs typeface="+mn-cs"/>
      </a:defRPr>
    </a:lvl4pPr>
    <a:lvl5pPr marL="3598863" algn="l" rtl="0" eaLnBrk="0" fontAlgn="base" hangingPunct="0">
      <a:spcBef>
        <a:spcPct val="30000"/>
      </a:spcBef>
      <a:spcAft>
        <a:spcPct val="0"/>
      </a:spcAft>
      <a:defRPr sz="1100" kern="1200">
        <a:solidFill>
          <a:schemeClr val="tx1"/>
        </a:solidFill>
        <a:latin typeface="Arial" pitchFamily="-106" charset="0"/>
        <a:ea typeface="ＭＳ Ｐゴシック" pitchFamily="-106" charset="-128"/>
        <a:cs typeface="+mn-cs"/>
      </a:defRPr>
    </a:lvl5pPr>
    <a:lvl6pPr marL="4500085" algn="l" defTabSz="900017" rtl="0" eaLnBrk="1" latinLnBrk="0" hangingPunct="1">
      <a:defRPr sz="2400" kern="1200">
        <a:solidFill>
          <a:schemeClr val="tx1"/>
        </a:solidFill>
        <a:latin typeface="+mn-lt"/>
        <a:ea typeface="+mn-ea"/>
        <a:cs typeface="+mn-cs"/>
      </a:defRPr>
    </a:lvl6pPr>
    <a:lvl7pPr marL="5400100" algn="l" defTabSz="900017" rtl="0" eaLnBrk="1" latinLnBrk="0" hangingPunct="1">
      <a:defRPr sz="2400" kern="1200">
        <a:solidFill>
          <a:schemeClr val="tx1"/>
        </a:solidFill>
        <a:latin typeface="+mn-lt"/>
        <a:ea typeface="+mn-ea"/>
        <a:cs typeface="+mn-cs"/>
      </a:defRPr>
    </a:lvl7pPr>
    <a:lvl8pPr marL="6300117" algn="l" defTabSz="900017" rtl="0" eaLnBrk="1" latinLnBrk="0" hangingPunct="1">
      <a:defRPr sz="2400" kern="1200">
        <a:solidFill>
          <a:schemeClr val="tx1"/>
        </a:solidFill>
        <a:latin typeface="+mn-lt"/>
        <a:ea typeface="+mn-ea"/>
        <a:cs typeface="+mn-cs"/>
      </a:defRPr>
    </a:lvl8pPr>
    <a:lvl9pPr marL="7200133" algn="l" defTabSz="9000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a:ln/>
        </p:spPr>
      </p:sp>
      <p:sp>
        <p:nvSpPr>
          <p:cNvPr id="2150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1800" dirty="0">
              <a:latin typeface="Arial" charset="0"/>
              <a:ea typeface="ＭＳ Ｐゴシック" pitchFamily="34" charset="-128"/>
            </a:endParaRPr>
          </a:p>
        </p:txBody>
      </p:sp>
      <p:sp>
        <p:nvSpPr>
          <p:cNvPr id="2150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6938">
              <a:spcBef>
                <a:spcPct val="30000"/>
              </a:spcBef>
              <a:defRPr sz="1100">
                <a:solidFill>
                  <a:schemeClr val="tx1"/>
                </a:solidFill>
                <a:latin typeface="Arial" charset="0"/>
                <a:ea typeface="ＭＳ Ｐゴシック" pitchFamily="34" charset="-128"/>
              </a:defRPr>
            </a:lvl1pPr>
            <a:lvl2pPr marL="742950" indent="-285750" defTabSz="896938">
              <a:spcBef>
                <a:spcPct val="30000"/>
              </a:spcBef>
              <a:defRPr sz="1100">
                <a:solidFill>
                  <a:schemeClr val="tx1"/>
                </a:solidFill>
                <a:latin typeface="Arial" charset="0"/>
                <a:ea typeface="ＭＳ Ｐゴシック" pitchFamily="34" charset="-128"/>
              </a:defRPr>
            </a:lvl2pPr>
            <a:lvl3pPr marL="1143000" indent="-228600" defTabSz="896938">
              <a:spcBef>
                <a:spcPct val="30000"/>
              </a:spcBef>
              <a:defRPr sz="1100">
                <a:solidFill>
                  <a:schemeClr val="tx1"/>
                </a:solidFill>
                <a:latin typeface="Arial" charset="0"/>
                <a:ea typeface="ＭＳ Ｐゴシック" pitchFamily="34" charset="-128"/>
              </a:defRPr>
            </a:lvl3pPr>
            <a:lvl4pPr marL="1600200" indent="-228600" defTabSz="896938">
              <a:spcBef>
                <a:spcPct val="30000"/>
              </a:spcBef>
              <a:defRPr sz="1100">
                <a:solidFill>
                  <a:schemeClr val="tx1"/>
                </a:solidFill>
                <a:latin typeface="Arial" charset="0"/>
                <a:ea typeface="ＭＳ Ｐゴシック" pitchFamily="34" charset="-128"/>
              </a:defRPr>
            </a:lvl4pPr>
            <a:lvl5pPr marL="2057400" indent="-228600" defTabSz="896938">
              <a:spcBef>
                <a:spcPct val="30000"/>
              </a:spcBef>
              <a:defRPr sz="1100">
                <a:solidFill>
                  <a:schemeClr val="tx1"/>
                </a:solidFill>
                <a:latin typeface="Arial" charset="0"/>
                <a:ea typeface="ＭＳ Ｐゴシック" pitchFamily="34" charset="-128"/>
              </a:defRPr>
            </a:lvl5pPr>
            <a:lvl6pPr marL="2514600" indent="-228600" defTabSz="896938" eaLnBrk="0" fontAlgn="base" hangingPunct="0">
              <a:spcBef>
                <a:spcPct val="30000"/>
              </a:spcBef>
              <a:spcAft>
                <a:spcPct val="0"/>
              </a:spcAft>
              <a:defRPr sz="1100">
                <a:solidFill>
                  <a:schemeClr val="tx1"/>
                </a:solidFill>
                <a:latin typeface="Arial" charset="0"/>
                <a:ea typeface="ＭＳ Ｐゴシック" pitchFamily="34" charset="-128"/>
              </a:defRPr>
            </a:lvl6pPr>
            <a:lvl7pPr marL="2971800" indent="-228600" defTabSz="896938" eaLnBrk="0" fontAlgn="base" hangingPunct="0">
              <a:spcBef>
                <a:spcPct val="30000"/>
              </a:spcBef>
              <a:spcAft>
                <a:spcPct val="0"/>
              </a:spcAft>
              <a:defRPr sz="1100">
                <a:solidFill>
                  <a:schemeClr val="tx1"/>
                </a:solidFill>
                <a:latin typeface="Arial" charset="0"/>
                <a:ea typeface="ＭＳ Ｐゴシック" pitchFamily="34" charset="-128"/>
              </a:defRPr>
            </a:lvl7pPr>
            <a:lvl8pPr marL="3429000" indent="-228600" defTabSz="896938" eaLnBrk="0" fontAlgn="base" hangingPunct="0">
              <a:spcBef>
                <a:spcPct val="30000"/>
              </a:spcBef>
              <a:spcAft>
                <a:spcPct val="0"/>
              </a:spcAft>
              <a:defRPr sz="1100">
                <a:solidFill>
                  <a:schemeClr val="tx1"/>
                </a:solidFill>
                <a:latin typeface="Arial" charset="0"/>
                <a:ea typeface="ＭＳ Ｐゴシック" pitchFamily="34" charset="-128"/>
              </a:defRPr>
            </a:lvl8pPr>
            <a:lvl9pPr marL="3886200" indent="-228600" defTabSz="896938" eaLnBrk="0" fontAlgn="base" hangingPunct="0">
              <a:spcBef>
                <a:spcPct val="30000"/>
              </a:spcBef>
              <a:spcAft>
                <a:spcPct val="0"/>
              </a:spcAft>
              <a:defRPr sz="1100">
                <a:solidFill>
                  <a:schemeClr val="tx1"/>
                </a:solidFill>
                <a:latin typeface="Arial" charset="0"/>
                <a:ea typeface="ＭＳ Ｐゴシック" pitchFamily="34" charset="-128"/>
              </a:defRPr>
            </a:lvl9pPr>
          </a:lstStyle>
          <a:p>
            <a:pPr>
              <a:spcBef>
                <a:spcPct val="0"/>
              </a:spcBef>
            </a:pPr>
            <a:fld id="{BFECD0BB-3CE2-4180-9813-5676A3757C2B}" type="slidenum">
              <a:rPr lang="en-US" altLang="tr-TR" sz="1200"/>
              <a:pPr>
                <a:spcBef>
                  <a:spcPct val="0"/>
                </a:spcBef>
              </a:pPr>
              <a:t>1</a:t>
            </a:fld>
            <a:endParaRPr lang="en-US" altLang="tr-T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890236" y="11184745"/>
            <a:ext cx="21422678" cy="7717631"/>
          </a:xfrm>
        </p:spPr>
        <p:txBody>
          <a:bodyPr/>
          <a:lstStyle/>
          <a:p>
            <a:r>
              <a:rPr lang="tr-TR"/>
              <a:t>Asıl başlık stili için tıklatın</a:t>
            </a:r>
            <a:endParaRPr lang="en-US"/>
          </a:p>
        </p:txBody>
      </p:sp>
      <p:sp>
        <p:nvSpPr>
          <p:cNvPr id="3" name="Alt Başlık 2"/>
          <p:cNvSpPr>
            <a:spLocks noGrp="1"/>
          </p:cNvSpPr>
          <p:nvPr>
            <p:ph type="subTitle" idx="1"/>
          </p:nvPr>
        </p:nvSpPr>
        <p:spPr>
          <a:xfrm>
            <a:off x="3780473" y="20402550"/>
            <a:ext cx="17642205" cy="9201150"/>
          </a:xfrm>
        </p:spPr>
        <p:txBody>
          <a:bodyPr/>
          <a:lstStyle>
            <a:lvl1pPr marL="0" indent="0" algn="ctr">
              <a:buNone/>
              <a:defRPr>
                <a:solidFill>
                  <a:schemeClr val="tx1">
                    <a:tint val="75000"/>
                  </a:schemeClr>
                </a:solidFill>
              </a:defRPr>
            </a:lvl1pPr>
            <a:lvl2pPr marL="1748285" indent="0" algn="ctr">
              <a:buNone/>
              <a:defRPr>
                <a:solidFill>
                  <a:schemeClr val="tx1">
                    <a:tint val="75000"/>
                  </a:schemeClr>
                </a:solidFill>
              </a:defRPr>
            </a:lvl2pPr>
            <a:lvl3pPr marL="3496563" indent="0" algn="ctr">
              <a:buNone/>
              <a:defRPr>
                <a:solidFill>
                  <a:schemeClr val="tx1">
                    <a:tint val="75000"/>
                  </a:schemeClr>
                </a:solidFill>
              </a:defRPr>
            </a:lvl3pPr>
            <a:lvl4pPr marL="5244848" indent="0" algn="ctr">
              <a:buNone/>
              <a:defRPr>
                <a:solidFill>
                  <a:schemeClr val="tx1">
                    <a:tint val="75000"/>
                  </a:schemeClr>
                </a:solidFill>
              </a:defRPr>
            </a:lvl4pPr>
            <a:lvl5pPr marL="6993133" indent="0" algn="ctr">
              <a:buNone/>
              <a:defRPr>
                <a:solidFill>
                  <a:schemeClr val="tx1">
                    <a:tint val="75000"/>
                  </a:schemeClr>
                </a:solidFill>
              </a:defRPr>
            </a:lvl5pPr>
            <a:lvl6pPr marL="8741418" indent="0" algn="ctr">
              <a:buNone/>
              <a:defRPr>
                <a:solidFill>
                  <a:schemeClr val="tx1">
                    <a:tint val="75000"/>
                  </a:schemeClr>
                </a:solidFill>
              </a:defRPr>
            </a:lvl6pPr>
            <a:lvl7pPr marL="10489695" indent="0" algn="ctr">
              <a:buNone/>
              <a:defRPr>
                <a:solidFill>
                  <a:schemeClr val="tx1">
                    <a:tint val="75000"/>
                  </a:schemeClr>
                </a:solidFill>
              </a:defRPr>
            </a:lvl7pPr>
            <a:lvl8pPr marL="12237980" indent="0" algn="ctr">
              <a:buNone/>
              <a:defRPr>
                <a:solidFill>
                  <a:schemeClr val="tx1">
                    <a:tint val="75000"/>
                  </a:schemeClr>
                </a:solidFill>
              </a:defRPr>
            </a:lvl8pPr>
            <a:lvl9pPr marL="13986266" indent="0" algn="ctr">
              <a:buNone/>
              <a:defRPr>
                <a:solidFill>
                  <a:schemeClr val="tx1">
                    <a:tint val="75000"/>
                  </a:schemeClr>
                </a:solidFill>
              </a:defRPr>
            </a:lvl9pPr>
          </a:lstStyle>
          <a:p>
            <a:r>
              <a:rPr lang="tr-TR"/>
              <a:t>Asıl alt başlık stilini düzenlemek için tıklatın</a:t>
            </a:r>
            <a:endParaRPr lang="en-US"/>
          </a:p>
        </p:txBody>
      </p:sp>
      <p:sp>
        <p:nvSpPr>
          <p:cNvPr id="4" name="Veri Yer Tutucusu 3"/>
          <p:cNvSpPr>
            <a:spLocks noGrp="1"/>
          </p:cNvSpPr>
          <p:nvPr>
            <p:ph type="dt" sz="half" idx="10"/>
          </p:nvPr>
        </p:nvSpPr>
        <p:spPr/>
        <p:txBody>
          <a:bodyPr/>
          <a:lstStyle/>
          <a:p>
            <a:pPr>
              <a:defRPr/>
            </a:pPr>
            <a:fld id="{F1D731C3-AC39-41B8-9651-E0170690A499}" type="datetime4">
              <a:rPr lang="en-US" smtClean="0"/>
              <a:pPr>
                <a:defRPr/>
              </a:pPr>
              <a:t>June 2, 2026</a:t>
            </a:fld>
            <a:endParaRPr lang="en-US"/>
          </a:p>
        </p:txBody>
      </p:sp>
      <p:sp>
        <p:nvSpPr>
          <p:cNvPr id="5" name="Altbilgi Yer Tutucusu 4"/>
          <p:cNvSpPr>
            <a:spLocks noGrp="1"/>
          </p:cNvSpPr>
          <p:nvPr>
            <p:ph type="ftr" sz="quarter" idx="11"/>
          </p:nvPr>
        </p:nvSpPr>
        <p:spPr/>
        <p:txBody>
          <a:bodyPr/>
          <a:lstStyle/>
          <a:p>
            <a:pPr>
              <a:defRPr/>
            </a:pPr>
            <a:endParaRPr lang="en-US"/>
          </a:p>
        </p:txBody>
      </p:sp>
      <p:sp>
        <p:nvSpPr>
          <p:cNvPr id="6" name="Slayt Numarası Yer Tutucusu 5"/>
          <p:cNvSpPr>
            <a:spLocks noGrp="1"/>
          </p:cNvSpPr>
          <p:nvPr>
            <p:ph type="sldNum" sz="quarter" idx="12"/>
          </p:nvPr>
        </p:nvSpPr>
        <p:spPr/>
        <p:txBody>
          <a:bodyPr/>
          <a:lstStyle/>
          <a:p>
            <a:fld id="{F7386DD8-1242-4FF5-A88C-9CFFFEEA0D49}" type="slidenum">
              <a:rPr lang="en-US" altLang="tr-TR" smtClean="0"/>
              <a:pPr/>
              <a:t>‹#›</a:t>
            </a:fld>
            <a:endParaRPr lang="en-US" altLang="tr-TR"/>
          </a:p>
        </p:txBody>
      </p:sp>
    </p:spTree>
    <p:extLst>
      <p:ext uri="{BB962C8B-B14F-4D97-AF65-F5344CB8AC3E}">
        <p14:creationId xmlns:p14="http://schemas.microsoft.com/office/powerpoint/2010/main" val="1746580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pPr>
              <a:defRPr/>
            </a:pPr>
            <a:fld id="{3AC5E4E1-AF7A-4596-BB7C-4136A21ECADE}" type="datetime4">
              <a:rPr lang="en-US" smtClean="0"/>
              <a:pPr>
                <a:defRPr/>
              </a:pPr>
              <a:t>June 2, 2026</a:t>
            </a:fld>
            <a:endParaRPr lang="en-US" dirty="0"/>
          </a:p>
        </p:txBody>
      </p:sp>
      <p:sp>
        <p:nvSpPr>
          <p:cNvPr id="5" name="Altbilgi Yer Tutucusu 4"/>
          <p:cNvSpPr>
            <a:spLocks noGrp="1"/>
          </p:cNvSpPr>
          <p:nvPr>
            <p:ph type="ftr" sz="quarter" idx="11"/>
          </p:nvPr>
        </p:nvSpPr>
        <p:spPr/>
        <p:txBody>
          <a:bodyPr/>
          <a:lstStyle/>
          <a:p>
            <a:pPr>
              <a:defRPr/>
            </a:pPr>
            <a:endParaRPr lang="en-US"/>
          </a:p>
        </p:txBody>
      </p:sp>
      <p:sp>
        <p:nvSpPr>
          <p:cNvPr id="6" name="Slayt Numarası Yer Tutucusu 5"/>
          <p:cNvSpPr>
            <a:spLocks noGrp="1"/>
          </p:cNvSpPr>
          <p:nvPr>
            <p:ph type="sldNum" sz="quarter" idx="12"/>
          </p:nvPr>
        </p:nvSpPr>
        <p:spPr/>
        <p:txBody>
          <a:bodyPr/>
          <a:lstStyle/>
          <a:p>
            <a:fld id="{B5EBE068-A651-4E3C-A979-ADE60C469170}" type="slidenum">
              <a:rPr lang="en-US" altLang="tr-TR" smtClean="0"/>
              <a:pPr/>
              <a:t>‹#›</a:t>
            </a:fld>
            <a:endParaRPr lang="en-US" altLang="tr-TR"/>
          </a:p>
        </p:txBody>
      </p:sp>
    </p:spTree>
    <p:extLst>
      <p:ext uri="{BB962C8B-B14F-4D97-AF65-F5344CB8AC3E}">
        <p14:creationId xmlns:p14="http://schemas.microsoft.com/office/powerpoint/2010/main" val="1355221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50362545" y="7567613"/>
            <a:ext cx="15629453" cy="161286825"/>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3474184" y="7567613"/>
            <a:ext cx="46468308" cy="1612868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pPr>
              <a:defRPr/>
            </a:pPr>
            <a:fld id="{58773579-7E27-436F-BBD8-EBA74FCB2FB7}" type="datetime4">
              <a:rPr lang="en-US" smtClean="0"/>
              <a:pPr>
                <a:defRPr/>
              </a:pPr>
              <a:t>June 2, 2026</a:t>
            </a:fld>
            <a:endParaRPr lang="en-US" dirty="0"/>
          </a:p>
        </p:txBody>
      </p:sp>
      <p:sp>
        <p:nvSpPr>
          <p:cNvPr id="5" name="Altbilgi Yer Tutucusu 4"/>
          <p:cNvSpPr>
            <a:spLocks noGrp="1"/>
          </p:cNvSpPr>
          <p:nvPr>
            <p:ph type="ftr" sz="quarter" idx="11"/>
          </p:nvPr>
        </p:nvSpPr>
        <p:spPr/>
        <p:txBody>
          <a:bodyPr/>
          <a:lstStyle/>
          <a:p>
            <a:pPr>
              <a:defRPr/>
            </a:pPr>
            <a:endParaRPr lang="en-US"/>
          </a:p>
        </p:txBody>
      </p:sp>
      <p:sp>
        <p:nvSpPr>
          <p:cNvPr id="6" name="Slayt Numarası Yer Tutucusu 5"/>
          <p:cNvSpPr>
            <a:spLocks noGrp="1"/>
          </p:cNvSpPr>
          <p:nvPr>
            <p:ph type="sldNum" sz="quarter" idx="12"/>
          </p:nvPr>
        </p:nvSpPr>
        <p:spPr/>
        <p:txBody>
          <a:bodyPr/>
          <a:lstStyle/>
          <a:p>
            <a:fld id="{EB5BCB09-6F8A-486B-A907-32652F8A7001}" type="slidenum">
              <a:rPr lang="en-US" altLang="tr-TR" smtClean="0"/>
              <a:pPr/>
              <a:t>‹#›</a:t>
            </a:fld>
            <a:endParaRPr lang="en-US" altLang="tr-TR"/>
          </a:p>
        </p:txBody>
      </p:sp>
    </p:spTree>
    <p:extLst>
      <p:ext uri="{BB962C8B-B14F-4D97-AF65-F5344CB8AC3E}">
        <p14:creationId xmlns:p14="http://schemas.microsoft.com/office/powerpoint/2010/main" val="252786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pPr>
              <a:defRPr/>
            </a:pPr>
            <a:fld id="{523485AF-AD7C-4915-B06E-94E5E1B04066}" type="datetime4">
              <a:rPr lang="en-US" smtClean="0"/>
              <a:pPr>
                <a:defRPr/>
              </a:pPr>
              <a:t>June 2, 2026</a:t>
            </a:fld>
            <a:endParaRPr lang="en-US" dirty="0"/>
          </a:p>
        </p:txBody>
      </p:sp>
      <p:sp>
        <p:nvSpPr>
          <p:cNvPr id="5" name="Altbilgi Yer Tutucusu 4"/>
          <p:cNvSpPr>
            <a:spLocks noGrp="1"/>
          </p:cNvSpPr>
          <p:nvPr>
            <p:ph type="ftr" sz="quarter" idx="11"/>
          </p:nvPr>
        </p:nvSpPr>
        <p:spPr/>
        <p:txBody>
          <a:bodyPr/>
          <a:lstStyle/>
          <a:p>
            <a:pPr>
              <a:defRPr/>
            </a:pPr>
            <a:endParaRPr lang="en-US"/>
          </a:p>
        </p:txBody>
      </p:sp>
      <p:sp>
        <p:nvSpPr>
          <p:cNvPr id="6" name="Slayt Numarası Yer Tutucusu 5"/>
          <p:cNvSpPr>
            <a:spLocks noGrp="1"/>
          </p:cNvSpPr>
          <p:nvPr>
            <p:ph type="sldNum" sz="quarter" idx="12"/>
          </p:nvPr>
        </p:nvSpPr>
        <p:spPr/>
        <p:txBody>
          <a:bodyPr/>
          <a:lstStyle/>
          <a:p>
            <a:fld id="{2E94FC2C-1474-4A91-9B04-FF608806EEB8}" type="slidenum">
              <a:rPr lang="en-US" altLang="tr-TR" smtClean="0"/>
              <a:pPr/>
              <a:t>‹#›</a:t>
            </a:fld>
            <a:endParaRPr lang="en-US" altLang="tr-TR"/>
          </a:p>
        </p:txBody>
      </p:sp>
    </p:spTree>
    <p:extLst>
      <p:ext uri="{BB962C8B-B14F-4D97-AF65-F5344CB8AC3E}">
        <p14:creationId xmlns:p14="http://schemas.microsoft.com/office/powerpoint/2010/main" val="3122913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1990875" y="23136238"/>
            <a:ext cx="21422678" cy="7150894"/>
          </a:xfrm>
        </p:spPr>
        <p:txBody>
          <a:bodyPr anchor="t"/>
          <a:lstStyle>
            <a:lvl1pPr algn="l">
              <a:defRPr sz="15300" b="1" cap="all"/>
            </a:lvl1pPr>
          </a:lstStyle>
          <a:p>
            <a:r>
              <a:rPr lang="tr-TR"/>
              <a:t>Asıl başlık stili için tıklatın</a:t>
            </a:r>
            <a:endParaRPr lang="en-US"/>
          </a:p>
        </p:txBody>
      </p:sp>
      <p:sp>
        <p:nvSpPr>
          <p:cNvPr id="3" name="Metin Yer Tutucusu 2"/>
          <p:cNvSpPr>
            <a:spLocks noGrp="1"/>
          </p:cNvSpPr>
          <p:nvPr>
            <p:ph type="body" idx="1"/>
          </p:nvPr>
        </p:nvSpPr>
        <p:spPr>
          <a:xfrm>
            <a:off x="1990875" y="15260256"/>
            <a:ext cx="21422678" cy="7875982"/>
          </a:xfrm>
        </p:spPr>
        <p:txBody>
          <a:bodyPr anchor="b"/>
          <a:lstStyle>
            <a:lvl1pPr marL="0" indent="0">
              <a:buNone/>
              <a:defRPr sz="7700">
                <a:solidFill>
                  <a:schemeClr val="tx1">
                    <a:tint val="75000"/>
                  </a:schemeClr>
                </a:solidFill>
              </a:defRPr>
            </a:lvl1pPr>
            <a:lvl2pPr marL="1748285" indent="0">
              <a:buNone/>
              <a:defRPr sz="6900">
                <a:solidFill>
                  <a:schemeClr val="tx1">
                    <a:tint val="75000"/>
                  </a:schemeClr>
                </a:solidFill>
              </a:defRPr>
            </a:lvl2pPr>
            <a:lvl3pPr marL="3496563" indent="0">
              <a:buNone/>
              <a:defRPr sz="6100">
                <a:solidFill>
                  <a:schemeClr val="tx1">
                    <a:tint val="75000"/>
                  </a:schemeClr>
                </a:solidFill>
              </a:defRPr>
            </a:lvl3pPr>
            <a:lvl4pPr marL="5244848" indent="0">
              <a:buNone/>
              <a:defRPr sz="5400">
                <a:solidFill>
                  <a:schemeClr val="tx1">
                    <a:tint val="75000"/>
                  </a:schemeClr>
                </a:solidFill>
              </a:defRPr>
            </a:lvl4pPr>
            <a:lvl5pPr marL="6993133" indent="0">
              <a:buNone/>
              <a:defRPr sz="5400">
                <a:solidFill>
                  <a:schemeClr val="tx1">
                    <a:tint val="75000"/>
                  </a:schemeClr>
                </a:solidFill>
              </a:defRPr>
            </a:lvl5pPr>
            <a:lvl6pPr marL="8741418" indent="0">
              <a:buNone/>
              <a:defRPr sz="5400">
                <a:solidFill>
                  <a:schemeClr val="tx1">
                    <a:tint val="75000"/>
                  </a:schemeClr>
                </a:solidFill>
              </a:defRPr>
            </a:lvl6pPr>
            <a:lvl7pPr marL="10489695" indent="0">
              <a:buNone/>
              <a:defRPr sz="5400">
                <a:solidFill>
                  <a:schemeClr val="tx1">
                    <a:tint val="75000"/>
                  </a:schemeClr>
                </a:solidFill>
              </a:defRPr>
            </a:lvl7pPr>
            <a:lvl8pPr marL="12237980" indent="0">
              <a:buNone/>
              <a:defRPr sz="5400">
                <a:solidFill>
                  <a:schemeClr val="tx1">
                    <a:tint val="75000"/>
                  </a:schemeClr>
                </a:solidFill>
              </a:defRPr>
            </a:lvl8pPr>
            <a:lvl9pPr marL="13986266" indent="0">
              <a:buNone/>
              <a:defRPr sz="5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pPr>
              <a:defRPr/>
            </a:pPr>
            <a:fld id="{8689141E-3AE3-454F-BF68-AC4C48FD7B16}" type="datetime4">
              <a:rPr lang="en-US" smtClean="0"/>
              <a:pPr>
                <a:defRPr/>
              </a:pPr>
              <a:t>June 2, 2026</a:t>
            </a:fld>
            <a:endParaRPr lang="en-US"/>
          </a:p>
        </p:txBody>
      </p:sp>
      <p:sp>
        <p:nvSpPr>
          <p:cNvPr id="5" name="Altbilgi Yer Tutucusu 4"/>
          <p:cNvSpPr>
            <a:spLocks noGrp="1"/>
          </p:cNvSpPr>
          <p:nvPr>
            <p:ph type="ftr" sz="quarter" idx="11"/>
          </p:nvPr>
        </p:nvSpPr>
        <p:spPr/>
        <p:txBody>
          <a:bodyPr/>
          <a:lstStyle/>
          <a:p>
            <a:pPr>
              <a:defRPr/>
            </a:pPr>
            <a:endParaRPr lang="en-US"/>
          </a:p>
        </p:txBody>
      </p:sp>
      <p:sp>
        <p:nvSpPr>
          <p:cNvPr id="6" name="Slayt Numarası Yer Tutucusu 5"/>
          <p:cNvSpPr>
            <a:spLocks noGrp="1"/>
          </p:cNvSpPr>
          <p:nvPr>
            <p:ph type="sldNum" sz="quarter" idx="12"/>
          </p:nvPr>
        </p:nvSpPr>
        <p:spPr/>
        <p:txBody>
          <a:bodyPr/>
          <a:lstStyle/>
          <a:p>
            <a:fld id="{75AACCB5-9B67-4E60-B468-36F1060A36F7}" type="slidenum">
              <a:rPr lang="en-US" altLang="tr-TR" smtClean="0"/>
              <a:pPr/>
              <a:t>‹#›</a:t>
            </a:fld>
            <a:endParaRPr lang="en-US" altLang="tr-TR"/>
          </a:p>
        </p:txBody>
      </p:sp>
    </p:spTree>
    <p:extLst>
      <p:ext uri="{BB962C8B-B14F-4D97-AF65-F5344CB8AC3E}">
        <p14:creationId xmlns:p14="http://schemas.microsoft.com/office/powerpoint/2010/main" val="3904735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3474184" y="44105513"/>
            <a:ext cx="31048881" cy="124748925"/>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34943117" y="44105513"/>
            <a:ext cx="31048881" cy="124748925"/>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pPr>
              <a:defRPr/>
            </a:pPr>
            <a:fld id="{14B13599-7FEE-4DB1-A8A8-F4B3CED29F08}" type="datetime4">
              <a:rPr lang="en-US" smtClean="0"/>
              <a:pPr>
                <a:defRPr/>
              </a:pPr>
              <a:t>June 2, 2026</a:t>
            </a:fld>
            <a:endParaRPr lang="en-US" dirty="0"/>
          </a:p>
        </p:txBody>
      </p:sp>
      <p:sp>
        <p:nvSpPr>
          <p:cNvPr id="6" name="Altbilgi Yer Tutucusu 5"/>
          <p:cNvSpPr>
            <a:spLocks noGrp="1"/>
          </p:cNvSpPr>
          <p:nvPr>
            <p:ph type="ftr" sz="quarter" idx="11"/>
          </p:nvPr>
        </p:nvSpPr>
        <p:spPr/>
        <p:txBody>
          <a:bodyPr/>
          <a:lstStyle/>
          <a:p>
            <a:pPr>
              <a:defRPr/>
            </a:pPr>
            <a:endParaRPr lang="en-US"/>
          </a:p>
        </p:txBody>
      </p:sp>
      <p:sp>
        <p:nvSpPr>
          <p:cNvPr id="7" name="Slayt Numarası Yer Tutucusu 6"/>
          <p:cNvSpPr>
            <a:spLocks noGrp="1"/>
          </p:cNvSpPr>
          <p:nvPr>
            <p:ph type="sldNum" sz="quarter" idx="12"/>
          </p:nvPr>
        </p:nvSpPr>
        <p:spPr/>
        <p:txBody>
          <a:bodyPr/>
          <a:lstStyle/>
          <a:p>
            <a:fld id="{B9236109-7CE8-4090-BB8B-22899CE09C98}" type="slidenum">
              <a:rPr lang="en-US" altLang="tr-TR" smtClean="0"/>
              <a:pPr/>
              <a:t>‹#›</a:t>
            </a:fld>
            <a:endParaRPr lang="en-US" altLang="tr-TR"/>
          </a:p>
        </p:txBody>
      </p:sp>
    </p:spTree>
    <p:extLst>
      <p:ext uri="{BB962C8B-B14F-4D97-AF65-F5344CB8AC3E}">
        <p14:creationId xmlns:p14="http://schemas.microsoft.com/office/powerpoint/2010/main" val="4194468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260158" y="1441850"/>
            <a:ext cx="22682835" cy="6000750"/>
          </a:xfrm>
        </p:spPr>
        <p:txBody>
          <a:bodyPr/>
          <a:lstStyle>
            <a:lvl1pPr>
              <a:defRPr/>
            </a:lvl1pPr>
          </a:lstStyle>
          <a:p>
            <a:r>
              <a:rPr lang="tr-TR"/>
              <a:t>Asıl başlık stili için tıklatın</a:t>
            </a:r>
            <a:endParaRPr lang="en-US"/>
          </a:p>
        </p:txBody>
      </p:sp>
      <p:sp>
        <p:nvSpPr>
          <p:cNvPr id="3" name="Metin Yer Tutucusu 2"/>
          <p:cNvSpPr>
            <a:spLocks noGrp="1"/>
          </p:cNvSpPr>
          <p:nvPr>
            <p:ph type="body" idx="1"/>
          </p:nvPr>
        </p:nvSpPr>
        <p:spPr>
          <a:xfrm>
            <a:off x="1260158" y="8059343"/>
            <a:ext cx="11135768" cy="3358751"/>
          </a:xfrm>
        </p:spPr>
        <p:txBody>
          <a:bodyPr anchor="b"/>
          <a:lstStyle>
            <a:lvl1pPr marL="0" indent="0">
              <a:buNone/>
              <a:defRPr sz="9200" b="1"/>
            </a:lvl1pPr>
            <a:lvl2pPr marL="1748285" indent="0">
              <a:buNone/>
              <a:defRPr sz="7700" b="1"/>
            </a:lvl2pPr>
            <a:lvl3pPr marL="3496563" indent="0">
              <a:buNone/>
              <a:defRPr sz="6900" b="1"/>
            </a:lvl3pPr>
            <a:lvl4pPr marL="5244848" indent="0">
              <a:buNone/>
              <a:defRPr sz="6100" b="1"/>
            </a:lvl4pPr>
            <a:lvl5pPr marL="6993133" indent="0">
              <a:buNone/>
              <a:defRPr sz="6100" b="1"/>
            </a:lvl5pPr>
            <a:lvl6pPr marL="8741418" indent="0">
              <a:buNone/>
              <a:defRPr sz="6100" b="1"/>
            </a:lvl6pPr>
            <a:lvl7pPr marL="10489695" indent="0">
              <a:buNone/>
              <a:defRPr sz="6100" b="1"/>
            </a:lvl7pPr>
            <a:lvl8pPr marL="12237980" indent="0">
              <a:buNone/>
              <a:defRPr sz="6100" b="1"/>
            </a:lvl8pPr>
            <a:lvl9pPr marL="13986266" indent="0">
              <a:buNone/>
              <a:defRPr sz="6100" b="1"/>
            </a:lvl9pPr>
          </a:lstStyle>
          <a:p>
            <a:pPr lvl="0"/>
            <a:r>
              <a:rPr lang="tr-TR"/>
              <a:t>Asıl metin stillerini düzenlemek için tıklatın</a:t>
            </a:r>
          </a:p>
        </p:txBody>
      </p:sp>
      <p:sp>
        <p:nvSpPr>
          <p:cNvPr id="4" name="İçerik Yer Tutucusu 3"/>
          <p:cNvSpPr>
            <a:spLocks noGrp="1"/>
          </p:cNvSpPr>
          <p:nvPr>
            <p:ph sz="half" idx="2"/>
          </p:nvPr>
        </p:nvSpPr>
        <p:spPr>
          <a:xfrm>
            <a:off x="1260158" y="11418094"/>
            <a:ext cx="11135768" cy="20744262"/>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12802854" y="8059343"/>
            <a:ext cx="11140142" cy="3358751"/>
          </a:xfrm>
        </p:spPr>
        <p:txBody>
          <a:bodyPr anchor="b"/>
          <a:lstStyle>
            <a:lvl1pPr marL="0" indent="0">
              <a:buNone/>
              <a:defRPr sz="9200" b="1"/>
            </a:lvl1pPr>
            <a:lvl2pPr marL="1748285" indent="0">
              <a:buNone/>
              <a:defRPr sz="7700" b="1"/>
            </a:lvl2pPr>
            <a:lvl3pPr marL="3496563" indent="0">
              <a:buNone/>
              <a:defRPr sz="6900" b="1"/>
            </a:lvl3pPr>
            <a:lvl4pPr marL="5244848" indent="0">
              <a:buNone/>
              <a:defRPr sz="6100" b="1"/>
            </a:lvl4pPr>
            <a:lvl5pPr marL="6993133" indent="0">
              <a:buNone/>
              <a:defRPr sz="6100" b="1"/>
            </a:lvl5pPr>
            <a:lvl6pPr marL="8741418" indent="0">
              <a:buNone/>
              <a:defRPr sz="6100" b="1"/>
            </a:lvl6pPr>
            <a:lvl7pPr marL="10489695" indent="0">
              <a:buNone/>
              <a:defRPr sz="6100" b="1"/>
            </a:lvl7pPr>
            <a:lvl8pPr marL="12237980" indent="0">
              <a:buNone/>
              <a:defRPr sz="6100" b="1"/>
            </a:lvl8pPr>
            <a:lvl9pPr marL="13986266" indent="0">
              <a:buNone/>
              <a:defRPr sz="6100" b="1"/>
            </a:lvl9pPr>
          </a:lstStyle>
          <a:p>
            <a:pPr lvl="0"/>
            <a:r>
              <a:rPr lang="tr-TR"/>
              <a:t>Asıl metin stillerini düzenlemek için tıklatın</a:t>
            </a:r>
          </a:p>
        </p:txBody>
      </p:sp>
      <p:sp>
        <p:nvSpPr>
          <p:cNvPr id="6" name="İçerik Yer Tutucusu 5"/>
          <p:cNvSpPr>
            <a:spLocks noGrp="1"/>
          </p:cNvSpPr>
          <p:nvPr>
            <p:ph sz="quarter" idx="4"/>
          </p:nvPr>
        </p:nvSpPr>
        <p:spPr>
          <a:xfrm>
            <a:off x="12802854" y="11418094"/>
            <a:ext cx="11140142" cy="20744262"/>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pPr>
              <a:defRPr/>
            </a:pPr>
            <a:fld id="{0C7FDF4B-EA41-4D03-A99F-A6ECC38C7160}" type="datetime4">
              <a:rPr lang="en-US" smtClean="0"/>
              <a:pPr>
                <a:defRPr/>
              </a:pPr>
              <a:t>June 2, 2026</a:t>
            </a:fld>
            <a:endParaRPr lang="en-US" dirty="0"/>
          </a:p>
        </p:txBody>
      </p:sp>
      <p:sp>
        <p:nvSpPr>
          <p:cNvPr id="8" name="Altbilgi Yer Tutucusu 7"/>
          <p:cNvSpPr>
            <a:spLocks noGrp="1"/>
          </p:cNvSpPr>
          <p:nvPr>
            <p:ph type="ftr" sz="quarter" idx="11"/>
          </p:nvPr>
        </p:nvSpPr>
        <p:spPr/>
        <p:txBody>
          <a:bodyPr/>
          <a:lstStyle/>
          <a:p>
            <a:pPr>
              <a:defRPr/>
            </a:pPr>
            <a:endParaRPr lang="en-US"/>
          </a:p>
        </p:txBody>
      </p:sp>
      <p:sp>
        <p:nvSpPr>
          <p:cNvPr id="9" name="Slayt Numarası Yer Tutucusu 8"/>
          <p:cNvSpPr>
            <a:spLocks noGrp="1"/>
          </p:cNvSpPr>
          <p:nvPr>
            <p:ph type="sldNum" sz="quarter" idx="12"/>
          </p:nvPr>
        </p:nvSpPr>
        <p:spPr/>
        <p:txBody>
          <a:bodyPr/>
          <a:lstStyle/>
          <a:p>
            <a:fld id="{4F78A63C-CAFA-4D58-94E6-10A5146E672C}" type="slidenum">
              <a:rPr lang="en-US" altLang="tr-TR" smtClean="0"/>
              <a:pPr/>
              <a:t>‹#›</a:t>
            </a:fld>
            <a:endParaRPr lang="en-US" altLang="tr-TR"/>
          </a:p>
        </p:txBody>
      </p:sp>
    </p:spTree>
    <p:extLst>
      <p:ext uri="{BB962C8B-B14F-4D97-AF65-F5344CB8AC3E}">
        <p14:creationId xmlns:p14="http://schemas.microsoft.com/office/powerpoint/2010/main" val="263269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pPr>
              <a:defRPr/>
            </a:pPr>
            <a:fld id="{33C0A33A-9F57-41F7-BE6A-5E7D114CD0F3}" type="datetime4">
              <a:rPr lang="en-US" smtClean="0"/>
              <a:pPr>
                <a:defRPr/>
              </a:pPr>
              <a:t>June 2, 2026</a:t>
            </a:fld>
            <a:endParaRPr lang="en-US" dirty="0"/>
          </a:p>
        </p:txBody>
      </p:sp>
      <p:sp>
        <p:nvSpPr>
          <p:cNvPr id="4" name="Altbilgi Yer Tutucusu 3"/>
          <p:cNvSpPr>
            <a:spLocks noGrp="1"/>
          </p:cNvSpPr>
          <p:nvPr>
            <p:ph type="ftr" sz="quarter" idx="11"/>
          </p:nvPr>
        </p:nvSpPr>
        <p:spPr/>
        <p:txBody>
          <a:bodyPr/>
          <a:lstStyle/>
          <a:p>
            <a:pPr>
              <a:defRPr/>
            </a:pPr>
            <a:endParaRPr lang="en-US"/>
          </a:p>
        </p:txBody>
      </p:sp>
      <p:sp>
        <p:nvSpPr>
          <p:cNvPr id="5" name="Slayt Numarası Yer Tutucusu 4"/>
          <p:cNvSpPr>
            <a:spLocks noGrp="1"/>
          </p:cNvSpPr>
          <p:nvPr>
            <p:ph type="sldNum" sz="quarter" idx="12"/>
          </p:nvPr>
        </p:nvSpPr>
        <p:spPr/>
        <p:txBody>
          <a:bodyPr/>
          <a:lstStyle/>
          <a:p>
            <a:fld id="{A7F33EB6-FAD1-4624-BE46-D49A1A67F22E}" type="slidenum">
              <a:rPr lang="en-US" altLang="tr-TR" smtClean="0"/>
              <a:pPr/>
              <a:t>‹#›</a:t>
            </a:fld>
            <a:endParaRPr lang="en-US" altLang="tr-TR"/>
          </a:p>
        </p:txBody>
      </p:sp>
    </p:spTree>
    <p:extLst>
      <p:ext uri="{BB962C8B-B14F-4D97-AF65-F5344CB8AC3E}">
        <p14:creationId xmlns:p14="http://schemas.microsoft.com/office/powerpoint/2010/main" val="1140442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fld id="{541DB88C-D3A1-46BA-B341-F9181D13CB13}" type="datetime4">
              <a:rPr lang="en-US" smtClean="0"/>
              <a:pPr>
                <a:defRPr/>
              </a:pPr>
              <a:t>June 2, 2026</a:t>
            </a:fld>
            <a:endParaRPr lang="en-US" dirty="0"/>
          </a:p>
        </p:txBody>
      </p:sp>
      <p:sp>
        <p:nvSpPr>
          <p:cNvPr id="3" name="Altbilgi Yer Tutucusu 2"/>
          <p:cNvSpPr>
            <a:spLocks noGrp="1"/>
          </p:cNvSpPr>
          <p:nvPr>
            <p:ph type="ftr" sz="quarter" idx="11"/>
          </p:nvPr>
        </p:nvSpPr>
        <p:spPr/>
        <p:txBody>
          <a:bodyPr/>
          <a:lstStyle/>
          <a:p>
            <a:pPr>
              <a:defRPr/>
            </a:pPr>
            <a:endParaRPr lang="en-US"/>
          </a:p>
        </p:txBody>
      </p:sp>
      <p:sp>
        <p:nvSpPr>
          <p:cNvPr id="4" name="Slayt Numarası Yer Tutucusu 3"/>
          <p:cNvSpPr>
            <a:spLocks noGrp="1"/>
          </p:cNvSpPr>
          <p:nvPr>
            <p:ph type="sldNum" sz="quarter" idx="12"/>
          </p:nvPr>
        </p:nvSpPr>
        <p:spPr/>
        <p:txBody>
          <a:bodyPr/>
          <a:lstStyle/>
          <a:p>
            <a:fld id="{F8F651CD-2FD0-44B9-8C6C-C3910B092293}" type="slidenum">
              <a:rPr lang="en-US" altLang="tr-TR" smtClean="0"/>
              <a:pPr/>
              <a:t>‹#›</a:t>
            </a:fld>
            <a:endParaRPr lang="en-US" altLang="tr-TR"/>
          </a:p>
        </p:txBody>
      </p:sp>
    </p:spTree>
    <p:extLst>
      <p:ext uri="{BB962C8B-B14F-4D97-AF65-F5344CB8AC3E}">
        <p14:creationId xmlns:p14="http://schemas.microsoft.com/office/powerpoint/2010/main" val="2697865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260164" y="1433512"/>
            <a:ext cx="8291663" cy="6100763"/>
          </a:xfrm>
        </p:spPr>
        <p:txBody>
          <a:bodyPr anchor="b"/>
          <a:lstStyle>
            <a:lvl1pPr algn="l">
              <a:defRPr sz="7700" b="1"/>
            </a:lvl1pPr>
          </a:lstStyle>
          <a:p>
            <a:r>
              <a:rPr lang="tr-TR"/>
              <a:t>Asıl başlık stili için tıklatın</a:t>
            </a:r>
            <a:endParaRPr lang="en-US"/>
          </a:p>
        </p:txBody>
      </p:sp>
      <p:sp>
        <p:nvSpPr>
          <p:cNvPr id="3" name="İçerik Yer Tutucusu 2"/>
          <p:cNvSpPr>
            <a:spLocks noGrp="1"/>
          </p:cNvSpPr>
          <p:nvPr>
            <p:ph idx="1"/>
          </p:nvPr>
        </p:nvSpPr>
        <p:spPr>
          <a:xfrm>
            <a:off x="9853732" y="1433526"/>
            <a:ext cx="14089261" cy="30728843"/>
          </a:xfrm>
        </p:spPr>
        <p:txBody>
          <a:bodyPr/>
          <a:lstStyle>
            <a:lvl1pPr>
              <a:defRPr sz="12200"/>
            </a:lvl1pPr>
            <a:lvl2pPr>
              <a:defRPr sz="10700"/>
            </a:lvl2pPr>
            <a:lvl3pPr>
              <a:defRPr sz="9200"/>
            </a:lvl3pPr>
            <a:lvl4pPr>
              <a:defRPr sz="7700"/>
            </a:lvl4pPr>
            <a:lvl5pPr>
              <a:defRPr sz="7700"/>
            </a:lvl5pPr>
            <a:lvl6pPr>
              <a:defRPr sz="7700"/>
            </a:lvl6pPr>
            <a:lvl7pPr>
              <a:defRPr sz="7700"/>
            </a:lvl7pPr>
            <a:lvl8pPr>
              <a:defRPr sz="7700"/>
            </a:lvl8pPr>
            <a:lvl9pPr>
              <a:defRPr sz="77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1260164" y="7534288"/>
            <a:ext cx="8291663" cy="24628081"/>
          </a:xfrm>
        </p:spPr>
        <p:txBody>
          <a:bodyPr/>
          <a:lstStyle>
            <a:lvl1pPr marL="0" indent="0">
              <a:buNone/>
              <a:defRPr sz="5400"/>
            </a:lvl1pPr>
            <a:lvl2pPr marL="1748285" indent="0">
              <a:buNone/>
              <a:defRPr sz="4600"/>
            </a:lvl2pPr>
            <a:lvl3pPr marL="3496563" indent="0">
              <a:buNone/>
              <a:defRPr sz="3800"/>
            </a:lvl3pPr>
            <a:lvl4pPr marL="5244848" indent="0">
              <a:buNone/>
              <a:defRPr sz="3400"/>
            </a:lvl4pPr>
            <a:lvl5pPr marL="6993133" indent="0">
              <a:buNone/>
              <a:defRPr sz="3400"/>
            </a:lvl5pPr>
            <a:lvl6pPr marL="8741418" indent="0">
              <a:buNone/>
              <a:defRPr sz="3400"/>
            </a:lvl6pPr>
            <a:lvl7pPr marL="10489695" indent="0">
              <a:buNone/>
              <a:defRPr sz="3400"/>
            </a:lvl7pPr>
            <a:lvl8pPr marL="12237980" indent="0">
              <a:buNone/>
              <a:defRPr sz="3400"/>
            </a:lvl8pPr>
            <a:lvl9pPr marL="13986266" indent="0">
              <a:buNone/>
              <a:defRPr sz="34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pPr>
              <a:defRPr/>
            </a:pPr>
            <a:fld id="{558045BE-CD69-4E37-93D5-0D103ACF5411}" type="datetime4">
              <a:rPr lang="en-US" smtClean="0"/>
              <a:pPr>
                <a:defRPr/>
              </a:pPr>
              <a:t>June 2, 2026</a:t>
            </a:fld>
            <a:endParaRPr lang="en-US" dirty="0"/>
          </a:p>
        </p:txBody>
      </p:sp>
      <p:sp>
        <p:nvSpPr>
          <p:cNvPr id="6" name="Altbilgi Yer Tutucusu 5"/>
          <p:cNvSpPr>
            <a:spLocks noGrp="1"/>
          </p:cNvSpPr>
          <p:nvPr>
            <p:ph type="ftr" sz="quarter" idx="11"/>
          </p:nvPr>
        </p:nvSpPr>
        <p:spPr/>
        <p:txBody>
          <a:bodyPr/>
          <a:lstStyle/>
          <a:p>
            <a:pPr>
              <a:defRPr/>
            </a:pPr>
            <a:endParaRPr lang="en-US"/>
          </a:p>
        </p:txBody>
      </p:sp>
      <p:sp>
        <p:nvSpPr>
          <p:cNvPr id="7" name="Slayt Numarası Yer Tutucusu 6"/>
          <p:cNvSpPr>
            <a:spLocks noGrp="1"/>
          </p:cNvSpPr>
          <p:nvPr>
            <p:ph type="sldNum" sz="quarter" idx="12"/>
          </p:nvPr>
        </p:nvSpPr>
        <p:spPr/>
        <p:txBody>
          <a:bodyPr/>
          <a:lstStyle/>
          <a:p>
            <a:fld id="{32D16D47-7919-45B1-A707-299C2F07A3B2}" type="slidenum">
              <a:rPr lang="en-US" altLang="tr-TR" smtClean="0"/>
              <a:pPr/>
              <a:t>‹#›</a:t>
            </a:fld>
            <a:endParaRPr lang="en-US" altLang="tr-TR"/>
          </a:p>
        </p:txBody>
      </p:sp>
    </p:spTree>
    <p:extLst>
      <p:ext uri="{BB962C8B-B14F-4D97-AF65-F5344CB8AC3E}">
        <p14:creationId xmlns:p14="http://schemas.microsoft.com/office/powerpoint/2010/main" val="61022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4939994" y="25203150"/>
            <a:ext cx="15121890" cy="2975375"/>
          </a:xfrm>
        </p:spPr>
        <p:txBody>
          <a:bodyPr anchor="b"/>
          <a:lstStyle>
            <a:lvl1pPr algn="l">
              <a:defRPr sz="7700" b="1"/>
            </a:lvl1pPr>
          </a:lstStyle>
          <a:p>
            <a:r>
              <a:rPr lang="tr-TR"/>
              <a:t>Asıl başlık stili için tıklatın</a:t>
            </a:r>
            <a:endParaRPr lang="en-US"/>
          </a:p>
        </p:txBody>
      </p:sp>
      <p:sp>
        <p:nvSpPr>
          <p:cNvPr id="3" name="Resim Yer Tutucusu 2"/>
          <p:cNvSpPr>
            <a:spLocks noGrp="1"/>
          </p:cNvSpPr>
          <p:nvPr>
            <p:ph type="pic" idx="1"/>
          </p:nvPr>
        </p:nvSpPr>
        <p:spPr>
          <a:xfrm>
            <a:off x="4939994" y="3217069"/>
            <a:ext cx="15121890" cy="21602700"/>
          </a:xfrm>
        </p:spPr>
        <p:txBody>
          <a:bodyPr/>
          <a:lstStyle>
            <a:lvl1pPr marL="0" indent="0">
              <a:buNone/>
              <a:defRPr sz="12200"/>
            </a:lvl1pPr>
            <a:lvl2pPr marL="1748285" indent="0">
              <a:buNone/>
              <a:defRPr sz="10700"/>
            </a:lvl2pPr>
            <a:lvl3pPr marL="3496563" indent="0">
              <a:buNone/>
              <a:defRPr sz="9200"/>
            </a:lvl3pPr>
            <a:lvl4pPr marL="5244848" indent="0">
              <a:buNone/>
              <a:defRPr sz="7700"/>
            </a:lvl4pPr>
            <a:lvl5pPr marL="6993133" indent="0">
              <a:buNone/>
              <a:defRPr sz="7700"/>
            </a:lvl5pPr>
            <a:lvl6pPr marL="8741418" indent="0">
              <a:buNone/>
              <a:defRPr sz="7700"/>
            </a:lvl6pPr>
            <a:lvl7pPr marL="10489695" indent="0">
              <a:buNone/>
              <a:defRPr sz="7700"/>
            </a:lvl7pPr>
            <a:lvl8pPr marL="12237980" indent="0">
              <a:buNone/>
              <a:defRPr sz="7700"/>
            </a:lvl8pPr>
            <a:lvl9pPr marL="13986266" indent="0">
              <a:buNone/>
              <a:defRPr sz="7700"/>
            </a:lvl9pPr>
          </a:lstStyle>
          <a:p>
            <a:endParaRPr lang="en-US"/>
          </a:p>
        </p:txBody>
      </p:sp>
      <p:sp>
        <p:nvSpPr>
          <p:cNvPr id="4" name="Metin Yer Tutucusu 3"/>
          <p:cNvSpPr>
            <a:spLocks noGrp="1"/>
          </p:cNvSpPr>
          <p:nvPr>
            <p:ph type="body" sz="half" idx="2"/>
          </p:nvPr>
        </p:nvSpPr>
        <p:spPr>
          <a:xfrm>
            <a:off x="4939994" y="28178524"/>
            <a:ext cx="15121890" cy="4225526"/>
          </a:xfrm>
        </p:spPr>
        <p:txBody>
          <a:bodyPr/>
          <a:lstStyle>
            <a:lvl1pPr marL="0" indent="0">
              <a:buNone/>
              <a:defRPr sz="5400"/>
            </a:lvl1pPr>
            <a:lvl2pPr marL="1748285" indent="0">
              <a:buNone/>
              <a:defRPr sz="4600"/>
            </a:lvl2pPr>
            <a:lvl3pPr marL="3496563" indent="0">
              <a:buNone/>
              <a:defRPr sz="3800"/>
            </a:lvl3pPr>
            <a:lvl4pPr marL="5244848" indent="0">
              <a:buNone/>
              <a:defRPr sz="3400"/>
            </a:lvl4pPr>
            <a:lvl5pPr marL="6993133" indent="0">
              <a:buNone/>
              <a:defRPr sz="3400"/>
            </a:lvl5pPr>
            <a:lvl6pPr marL="8741418" indent="0">
              <a:buNone/>
              <a:defRPr sz="3400"/>
            </a:lvl6pPr>
            <a:lvl7pPr marL="10489695" indent="0">
              <a:buNone/>
              <a:defRPr sz="3400"/>
            </a:lvl7pPr>
            <a:lvl8pPr marL="12237980" indent="0">
              <a:buNone/>
              <a:defRPr sz="3400"/>
            </a:lvl8pPr>
            <a:lvl9pPr marL="13986266" indent="0">
              <a:buNone/>
              <a:defRPr sz="34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pPr>
              <a:defRPr/>
            </a:pPr>
            <a:fld id="{424A0111-54A2-46BA-BB71-62204491B587}" type="datetime4">
              <a:rPr lang="en-US" smtClean="0"/>
              <a:pPr>
                <a:defRPr/>
              </a:pPr>
              <a:t>June 2, 2026</a:t>
            </a:fld>
            <a:endParaRPr lang="en-US" dirty="0"/>
          </a:p>
        </p:txBody>
      </p:sp>
      <p:sp>
        <p:nvSpPr>
          <p:cNvPr id="6" name="Altbilgi Yer Tutucusu 5"/>
          <p:cNvSpPr>
            <a:spLocks noGrp="1"/>
          </p:cNvSpPr>
          <p:nvPr>
            <p:ph type="ftr" sz="quarter" idx="11"/>
          </p:nvPr>
        </p:nvSpPr>
        <p:spPr/>
        <p:txBody>
          <a:bodyPr/>
          <a:lstStyle/>
          <a:p>
            <a:pPr>
              <a:defRPr/>
            </a:pPr>
            <a:endParaRPr lang="en-US"/>
          </a:p>
        </p:txBody>
      </p:sp>
      <p:sp>
        <p:nvSpPr>
          <p:cNvPr id="7" name="Slayt Numarası Yer Tutucusu 6"/>
          <p:cNvSpPr>
            <a:spLocks noGrp="1"/>
          </p:cNvSpPr>
          <p:nvPr>
            <p:ph type="sldNum" sz="quarter" idx="12"/>
          </p:nvPr>
        </p:nvSpPr>
        <p:spPr/>
        <p:txBody>
          <a:bodyPr/>
          <a:lstStyle/>
          <a:p>
            <a:fld id="{42481607-7C9C-4014-878C-706E77D55771}" type="slidenum">
              <a:rPr lang="en-US" altLang="tr-TR" smtClean="0"/>
              <a:pPr/>
              <a:t>‹#›</a:t>
            </a:fld>
            <a:endParaRPr lang="en-US" altLang="tr-TR"/>
          </a:p>
        </p:txBody>
      </p:sp>
    </p:spTree>
    <p:extLst>
      <p:ext uri="{BB962C8B-B14F-4D97-AF65-F5344CB8AC3E}">
        <p14:creationId xmlns:p14="http://schemas.microsoft.com/office/powerpoint/2010/main" val="1331382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260158" y="1441850"/>
            <a:ext cx="22682835" cy="6000750"/>
          </a:xfrm>
          <a:prstGeom prst="rect">
            <a:avLst/>
          </a:prstGeom>
        </p:spPr>
        <p:txBody>
          <a:bodyPr vert="horz" lIns="349659" tIns="174825" rIns="349659" bIns="174825"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1260158" y="8401063"/>
            <a:ext cx="22682835" cy="23761306"/>
          </a:xfrm>
          <a:prstGeom prst="rect">
            <a:avLst/>
          </a:prstGeom>
        </p:spPr>
        <p:txBody>
          <a:bodyPr vert="horz" lIns="349659" tIns="174825" rIns="349659" bIns="174825"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1260158" y="33370840"/>
            <a:ext cx="5880735" cy="1916906"/>
          </a:xfrm>
          <a:prstGeom prst="rect">
            <a:avLst/>
          </a:prstGeom>
        </p:spPr>
        <p:txBody>
          <a:bodyPr vert="horz" lIns="349659" tIns="174825" rIns="349659" bIns="174825" rtlCol="0" anchor="ctr"/>
          <a:lstStyle>
            <a:lvl1pPr algn="l">
              <a:defRPr sz="4600">
                <a:solidFill>
                  <a:schemeClr val="tx1">
                    <a:tint val="75000"/>
                  </a:schemeClr>
                </a:solidFill>
              </a:defRPr>
            </a:lvl1pPr>
          </a:lstStyle>
          <a:p>
            <a:pPr>
              <a:defRPr/>
            </a:pPr>
            <a:fld id="{3AC5E4E1-AF7A-4596-BB7C-4136A21ECADE}" type="datetime4">
              <a:rPr lang="en-US" smtClean="0"/>
              <a:pPr>
                <a:defRPr/>
              </a:pPr>
              <a:t>June 2, 2026</a:t>
            </a:fld>
            <a:endParaRPr lang="en-US" dirty="0"/>
          </a:p>
        </p:txBody>
      </p:sp>
      <p:sp>
        <p:nvSpPr>
          <p:cNvPr id="5" name="Altbilgi Yer Tutucusu 4"/>
          <p:cNvSpPr>
            <a:spLocks noGrp="1"/>
          </p:cNvSpPr>
          <p:nvPr>
            <p:ph type="ftr" sz="quarter" idx="3"/>
          </p:nvPr>
        </p:nvSpPr>
        <p:spPr>
          <a:xfrm>
            <a:off x="8611076" y="33370840"/>
            <a:ext cx="7980998" cy="1916906"/>
          </a:xfrm>
          <a:prstGeom prst="rect">
            <a:avLst/>
          </a:prstGeom>
        </p:spPr>
        <p:txBody>
          <a:bodyPr vert="horz" lIns="349659" tIns="174825" rIns="349659" bIns="174825" rtlCol="0" anchor="ctr"/>
          <a:lstStyle>
            <a:lvl1pPr algn="ctr">
              <a:defRPr sz="4600">
                <a:solidFill>
                  <a:schemeClr val="tx1">
                    <a:tint val="75000"/>
                  </a:schemeClr>
                </a:solidFill>
              </a:defRPr>
            </a:lvl1pPr>
          </a:lstStyle>
          <a:p>
            <a:pPr>
              <a:defRPr/>
            </a:pPr>
            <a:endParaRPr lang="en-US"/>
          </a:p>
        </p:txBody>
      </p:sp>
      <p:sp>
        <p:nvSpPr>
          <p:cNvPr id="6" name="Slayt Numarası Yer Tutucusu 5"/>
          <p:cNvSpPr>
            <a:spLocks noGrp="1"/>
          </p:cNvSpPr>
          <p:nvPr>
            <p:ph type="sldNum" sz="quarter" idx="4"/>
          </p:nvPr>
        </p:nvSpPr>
        <p:spPr>
          <a:xfrm>
            <a:off x="18062258" y="33370840"/>
            <a:ext cx="5880735" cy="1916906"/>
          </a:xfrm>
          <a:prstGeom prst="rect">
            <a:avLst/>
          </a:prstGeom>
        </p:spPr>
        <p:txBody>
          <a:bodyPr vert="horz" lIns="349659" tIns="174825" rIns="349659" bIns="174825" rtlCol="0" anchor="ctr"/>
          <a:lstStyle>
            <a:lvl1pPr algn="r">
              <a:defRPr sz="4600">
                <a:solidFill>
                  <a:schemeClr val="tx1">
                    <a:tint val="75000"/>
                  </a:schemeClr>
                </a:solidFill>
              </a:defRPr>
            </a:lvl1pPr>
          </a:lstStyle>
          <a:p>
            <a:fld id="{B5EBE068-A651-4E3C-A979-ADE60C469170}" type="slidenum">
              <a:rPr lang="en-US" altLang="tr-TR" smtClean="0"/>
              <a:pPr/>
              <a:t>‹#›</a:t>
            </a:fld>
            <a:endParaRPr lang="en-US" altLang="tr-TR"/>
          </a:p>
        </p:txBody>
      </p:sp>
    </p:spTree>
    <p:extLst>
      <p:ext uri="{BB962C8B-B14F-4D97-AF65-F5344CB8AC3E}">
        <p14:creationId xmlns:p14="http://schemas.microsoft.com/office/powerpoint/2010/main" val="2630437165"/>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xStyles>
    <p:titleStyle>
      <a:lvl1pPr algn="ctr" defTabSz="3496563" rtl="0" eaLnBrk="1" latinLnBrk="0" hangingPunct="1">
        <a:spcBef>
          <a:spcPct val="0"/>
        </a:spcBef>
        <a:buNone/>
        <a:defRPr sz="16800" b="0" i="0" u="none" kern="1200">
          <a:solidFill>
            <a:schemeClr val="tx1"/>
          </a:solidFill>
          <a:latin typeface="+mj-lt"/>
          <a:ea typeface="+mj-ea"/>
          <a:cs typeface="+mj-cs"/>
        </a:defRPr>
      </a:lvl1pPr>
    </p:titleStyle>
    <p:bodyStyle>
      <a:lvl1pPr marL="1311210" indent="-1311210" algn="l" defTabSz="3496563" rtl="0" eaLnBrk="1" latinLnBrk="0" hangingPunct="1">
        <a:spcBef>
          <a:spcPct val="20000"/>
        </a:spcBef>
        <a:buFont typeface="Arial" panose="020B0604020202020204" pitchFamily="34" charset="0"/>
        <a:buChar char="•"/>
        <a:defRPr sz="12200" b="0" i="0" u="none" kern="1200">
          <a:solidFill>
            <a:schemeClr val="tx1"/>
          </a:solidFill>
          <a:latin typeface="+mn-lt"/>
          <a:ea typeface="+mn-ea"/>
          <a:cs typeface="+mn-cs"/>
        </a:defRPr>
      </a:lvl1pPr>
      <a:lvl2pPr marL="2840958" indent="-1092680" algn="l" defTabSz="3496563" rtl="0" eaLnBrk="1" latinLnBrk="0" hangingPunct="1">
        <a:spcBef>
          <a:spcPct val="20000"/>
        </a:spcBef>
        <a:buFont typeface="Arial" panose="020B0604020202020204" pitchFamily="34" charset="0"/>
        <a:buChar char="–"/>
        <a:defRPr sz="10700" kern="1200">
          <a:solidFill>
            <a:schemeClr val="tx1"/>
          </a:solidFill>
          <a:latin typeface="+mn-lt"/>
          <a:ea typeface="+mn-ea"/>
          <a:cs typeface="+mn-cs"/>
        </a:defRPr>
      </a:lvl2pPr>
      <a:lvl3pPr marL="4370705" indent="-874143" algn="l" defTabSz="3496563" rtl="0" eaLnBrk="1" latinLnBrk="0" hangingPunct="1">
        <a:spcBef>
          <a:spcPct val="20000"/>
        </a:spcBef>
        <a:buFont typeface="Arial" panose="020B0604020202020204" pitchFamily="34" charset="0"/>
        <a:buChar char="•"/>
        <a:defRPr sz="9200" kern="1200">
          <a:solidFill>
            <a:schemeClr val="tx1"/>
          </a:solidFill>
          <a:latin typeface="+mn-lt"/>
          <a:ea typeface="+mn-ea"/>
          <a:cs typeface="+mn-cs"/>
        </a:defRPr>
      </a:lvl3pPr>
      <a:lvl4pPr marL="6118990" indent="-874143" algn="l" defTabSz="349656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4pPr>
      <a:lvl5pPr marL="7867275" indent="-874143" algn="l" defTabSz="349656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5pPr>
      <a:lvl6pPr marL="9615553" indent="-874143" algn="l" defTabSz="349656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6pPr>
      <a:lvl7pPr marL="11363838" indent="-874143" algn="l" defTabSz="349656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7pPr>
      <a:lvl8pPr marL="13112123" indent="-874143" algn="l" defTabSz="349656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8pPr>
      <a:lvl9pPr marL="14860408" indent="-874143" algn="l" defTabSz="3496563" rtl="0" eaLnBrk="1" latinLnBrk="0" hangingPunct="1">
        <a:spcBef>
          <a:spcPct val="20000"/>
        </a:spcBef>
        <a:buFont typeface="Arial" panose="020B0604020202020204" pitchFamily="34" charset="0"/>
        <a:buChar char="•"/>
        <a:defRPr sz="7700" kern="1200">
          <a:solidFill>
            <a:schemeClr val="tx1"/>
          </a:solidFill>
          <a:latin typeface="+mn-lt"/>
          <a:ea typeface="+mn-ea"/>
          <a:cs typeface="+mn-cs"/>
        </a:defRPr>
      </a:lvl9pPr>
    </p:bodyStyle>
    <p:otherStyle>
      <a:defPPr>
        <a:defRPr lang="en-US"/>
      </a:defPPr>
      <a:lvl1pPr marL="0" algn="l" defTabSz="3496563" rtl="0" eaLnBrk="1" latinLnBrk="0" hangingPunct="1">
        <a:defRPr sz="6900" kern="1200">
          <a:solidFill>
            <a:schemeClr val="tx1"/>
          </a:solidFill>
          <a:latin typeface="+mn-lt"/>
          <a:ea typeface="+mn-ea"/>
          <a:cs typeface="+mn-cs"/>
        </a:defRPr>
      </a:lvl1pPr>
      <a:lvl2pPr marL="1748285" algn="l" defTabSz="3496563" rtl="0" eaLnBrk="1" latinLnBrk="0" hangingPunct="1">
        <a:defRPr sz="6900" kern="1200">
          <a:solidFill>
            <a:schemeClr val="tx1"/>
          </a:solidFill>
          <a:latin typeface="+mn-lt"/>
          <a:ea typeface="+mn-ea"/>
          <a:cs typeface="+mn-cs"/>
        </a:defRPr>
      </a:lvl2pPr>
      <a:lvl3pPr marL="3496563" algn="l" defTabSz="3496563" rtl="0" eaLnBrk="1" latinLnBrk="0" hangingPunct="1">
        <a:defRPr sz="6900" kern="1200">
          <a:solidFill>
            <a:schemeClr val="tx1"/>
          </a:solidFill>
          <a:latin typeface="+mn-lt"/>
          <a:ea typeface="+mn-ea"/>
          <a:cs typeface="+mn-cs"/>
        </a:defRPr>
      </a:lvl3pPr>
      <a:lvl4pPr marL="5244848" algn="l" defTabSz="3496563" rtl="0" eaLnBrk="1" latinLnBrk="0" hangingPunct="1">
        <a:defRPr sz="6900" kern="1200">
          <a:solidFill>
            <a:schemeClr val="tx1"/>
          </a:solidFill>
          <a:latin typeface="+mn-lt"/>
          <a:ea typeface="+mn-ea"/>
          <a:cs typeface="+mn-cs"/>
        </a:defRPr>
      </a:lvl4pPr>
      <a:lvl5pPr marL="6993133" algn="l" defTabSz="3496563" rtl="0" eaLnBrk="1" latinLnBrk="0" hangingPunct="1">
        <a:defRPr sz="6900" kern="1200">
          <a:solidFill>
            <a:schemeClr val="tx1"/>
          </a:solidFill>
          <a:latin typeface="+mn-lt"/>
          <a:ea typeface="+mn-ea"/>
          <a:cs typeface="+mn-cs"/>
        </a:defRPr>
      </a:lvl5pPr>
      <a:lvl6pPr marL="8741418" algn="l" defTabSz="3496563" rtl="0" eaLnBrk="1" latinLnBrk="0" hangingPunct="1">
        <a:defRPr sz="6900" kern="1200">
          <a:solidFill>
            <a:schemeClr val="tx1"/>
          </a:solidFill>
          <a:latin typeface="+mn-lt"/>
          <a:ea typeface="+mn-ea"/>
          <a:cs typeface="+mn-cs"/>
        </a:defRPr>
      </a:lvl6pPr>
      <a:lvl7pPr marL="10489695" algn="l" defTabSz="3496563" rtl="0" eaLnBrk="1" latinLnBrk="0" hangingPunct="1">
        <a:defRPr sz="6900" kern="1200">
          <a:solidFill>
            <a:schemeClr val="tx1"/>
          </a:solidFill>
          <a:latin typeface="+mn-lt"/>
          <a:ea typeface="+mn-ea"/>
          <a:cs typeface="+mn-cs"/>
        </a:defRPr>
      </a:lvl7pPr>
      <a:lvl8pPr marL="12237980" algn="l" defTabSz="3496563" rtl="0" eaLnBrk="1" latinLnBrk="0" hangingPunct="1">
        <a:defRPr sz="6900" kern="1200">
          <a:solidFill>
            <a:schemeClr val="tx1"/>
          </a:solidFill>
          <a:latin typeface="+mn-lt"/>
          <a:ea typeface="+mn-ea"/>
          <a:cs typeface="+mn-cs"/>
        </a:defRPr>
      </a:lvl8pPr>
      <a:lvl9pPr marL="13986266" algn="l" defTabSz="3496563" rtl="0" eaLnBrk="1" latinLnBrk="0" hangingPunct="1">
        <a:defRPr sz="6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27"/>
          <p:cNvSpPr>
            <a:spLocks noChangeArrowheads="1"/>
          </p:cNvSpPr>
          <p:nvPr/>
        </p:nvSpPr>
        <p:spPr bwMode="auto">
          <a:xfrm>
            <a:off x="209550" y="19567525"/>
            <a:ext cx="8021638" cy="937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lstStyle>
            <a:lvl1pPr marL="1522413" indent="-1522413" defTabSz="4062413">
              <a:defRPr>
                <a:solidFill>
                  <a:schemeClr val="tx1"/>
                </a:solidFill>
                <a:latin typeface="Century Gothic" pitchFamily="34" charset="0"/>
              </a:defRPr>
            </a:lvl1pPr>
            <a:lvl2pPr marL="742950" indent="-285750" defTabSz="4062413">
              <a:defRPr>
                <a:solidFill>
                  <a:schemeClr val="tx1"/>
                </a:solidFill>
                <a:latin typeface="Century Gothic" pitchFamily="34" charset="0"/>
              </a:defRPr>
            </a:lvl2pPr>
            <a:lvl3pPr marL="1143000" indent="-228600" defTabSz="4062413">
              <a:defRPr>
                <a:solidFill>
                  <a:schemeClr val="tx1"/>
                </a:solidFill>
                <a:latin typeface="Century Gothic" pitchFamily="34" charset="0"/>
              </a:defRPr>
            </a:lvl3pPr>
            <a:lvl4pPr marL="1600200" indent="-228600" defTabSz="4062413">
              <a:defRPr>
                <a:solidFill>
                  <a:schemeClr val="tx1"/>
                </a:solidFill>
                <a:latin typeface="Century Gothic" pitchFamily="34" charset="0"/>
              </a:defRPr>
            </a:lvl4pPr>
            <a:lvl5pPr marL="2057400" indent="-228600" defTabSz="4062413">
              <a:defRPr>
                <a:solidFill>
                  <a:schemeClr val="tx1"/>
                </a:solidFill>
                <a:latin typeface="Century Gothic" pitchFamily="34" charset="0"/>
              </a:defRPr>
            </a:lvl5pPr>
            <a:lvl6pPr marL="2514600" indent="-228600" defTabSz="4062413" eaLnBrk="0" fontAlgn="base" hangingPunct="0">
              <a:spcBef>
                <a:spcPct val="0"/>
              </a:spcBef>
              <a:spcAft>
                <a:spcPct val="0"/>
              </a:spcAft>
              <a:defRPr>
                <a:solidFill>
                  <a:schemeClr val="tx1"/>
                </a:solidFill>
                <a:latin typeface="Century Gothic" pitchFamily="34" charset="0"/>
              </a:defRPr>
            </a:lvl6pPr>
            <a:lvl7pPr marL="2971800" indent="-228600" defTabSz="4062413" eaLnBrk="0" fontAlgn="base" hangingPunct="0">
              <a:spcBef>
                <a:spcPct val="0"/>
              </a:spcBef>
              <a:spcAft>
                <a:spcPct val="0"/>
              </a:spcAft>
              <a:defRPr>
                <a:solidFill>
                  <a:schemeClr val="tx1"/>
                </a:solidFill>
                <a:latin typeface="Century Gothic" pitchFamily="34" charset="0"/>
              </a:defRPr>
            </a:lvl7pPr>
            <a:lvl8pPr marL="3429000" indent="-228600" defTabSz="4062413" eaLnBrk="0" fontAlgn="base" hangingPunct="0">
              <a:spcBef>
                <a:spcPct val="0"/>
              </a:spcBef>
              <a:spcAft>
                <a:spcPct val="0"/>
              </a:spcAft>
              <a:defRPr>
                <a:solidFill>
                  <a:schemeClr val="tx1"/>
                </a:solidFill>
                <a:latin typeface="Century Gothic" pitchFamily="34" charset="0"/>
              </a:defRPr>
            </a:lvl8pPr>
            <a:lvl9pPr marL="3886200" indent="-228600" defTabSz="4062413" eaLnBrk="0" fontAlgn="base" hangingPunct="0">
              <a:spcBef>
                <a:spcPct val="0"/>
              </a:spcBef>
              <a:spcAft>
                <a:spcPct val="0"/>
              </a:spcAft>
              <a:defRPr>
                <a:solidFill>
                  <a:schemeClr val="tx1"/>
                </a:solidFill>
                <a:latin typeface="Century Gothic" pitchFamily="34" charset="0"/>
              </a:defRPr>
            </a:lvl9pPr>
          </a:lstStyle>
          <a:p>
            <a:pPr eaLnBrk="1" hangingPunct="1">
              <a:spcBef>
                <a:spcPct val="20000"/>
              </a:spcBef>
            </a:pPr>
            <a:endParaRPr lang="tr-TR" altLang="tr-TR" sz="3400">
              <a:latin typeface="Arial" charset="0"/>
              <a:ea typeface="ＭＳ Ｐゴシック" pitchFamily="34" charset="-128"/>
            </a:endParaRPr>
          </a:p>
        </p:txBody>
      </p:sp>
      <p:sp>
        <p:nvSpPr>
          <p:cNvPr id="20483" name="Text Box 128"/>
          <p:cNvSpPr txBox="1">
            <a:spLocks noChangeArrowheads="1"/>
          </p:cNvSpPr>
          <p:nvPr/>
        </p:nvSpPr>
        <p:spPr bwMode="auto">
          <a:xfrm>
            <a:off x="209550" y="19734213"/>
            <a:ext cx="8021638"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defTabSz="4062413">
              <a:defRPr>
                <a:solidFill>
                  <a:schemeClr val="tx1"/>
                </a:solidFill>
                <a:latin typeface="Century Gothic" pitchFamily="34" charset="0"/>
              </a:defRPr>
            </a:lvl1pPr>
            <a:lvl2pPr marL="742950" indent="-285750" defTabSz="4062413">
              <a:defRPr>
                <a:solidFill>
                  <a:schemeClr val="tx1"/>
                </a:solidFill>
                <a:latin typeface="Century Gothic" pitchFamily="34" charset="0"/>
              </a:defRPr>
            </a:lvl2pPr>
            <a:lvl3pPr marL="1143000" indent="-228600" defTabSz="4062413">
              <a:defRPr>
                <a:solidFill>
                  <a:schemeClr val="tx1"/>
                </a:solidFill>
                <a:latin typeface="Century Gothic" pitchFamily="34" charset="0"/>
              </a:defRPr>
            </a:lvl3pPr>
            <a:lvl4pPr marL="1600200" indent="-228600" defTabSz="4062413">
              <a:defRPr>
                <a:solidFill>
                  <a:schemeClr val="tx1"/>
                </a:solidFill>
                <a:latin typeface="Century Gothic" pitchFamily="34" charset="0"/>
              </a:defRPr>
            </a:lvl4pPr>
            <a:lvl5pPr marL="2057400" indent="-228600" defTabSz="4062413">
              <a:defRPr>
                <a:solidFill>
                  <a:schemeClr val="tx1"/>
                </a:solidFill>
                <a:latin typeface="Century Gothic" pitchFamily="34" charset="0"/>
              </a:defRPr>
            </a:lvl5pPr>
            <a:lvl6pPr marL="2514600" indent="-228600" defTabSz="4062413" eaLnBrk="0" fontAlgn="base" hangingPunct="0">
              <a:spcBef>
                <a:spcPct val="0"/>
              </a:spcBef>
              <a:spcAft>
                <a:spcPct val="0"/>
              </a:spcAft>
              <a:defRPr>
                <a:solidFill>
                  <a:schemeClr val="tx1"/>
                </a:solidFill>
                <a:latin typeface="Century Gothic" pitchFamily="34" charset="0"/>
              </a:defRPr>
            </a:lvl6pPr>
            <a:lvl7pPr marL="2971800" indent="-228600" defTabSz="4062413" eaLnBrk="0" fontAlgn="base" hangingPunct="0">
              <a:spcBef>
                <a:spcPct val="0"/>
              </a:spcBef>
              <a:spcAft>
                <a:spcPct val="0"/>
              </a:spcAft>
              <a:defRPr>
                <a:solidFill>
                  <a:schemeClr val="tx1"/>
                </a:solidFill>
                <a:latin typeface="Century Gothic" pitchFamily="34" charset="0"/>
              </a:defRPr>
            </a:lvl7pPr>
            <a:lvl8pPr marL="3429000" indent="-228600" defTabSz="4062413" eaLnBrk="0" fontAlgn="base" hangingPunct="0">
              <a:spcBef>
                <a:spcPct val="0"/>
              </a:spcBef>
              <a:spcAft>
                <a:spcPct val="0"/>
              </a:spcAft>
              <a:defRPr>
                <a:solidFill>
                  <a:schemeClr val="tx1"/>
                </a:solidFill>
                <a:latin typeface="Century Gothic" pitchFamily="34" charset="0"/>
              </a:defRPr>
            </a:lvl8pPr>
            <a:lvl9pPr marL="3886200" indent="-228600" defTabSz="4062413" eaLnBrk="0" fontAlgn="base" hangingPunct="0">
              <a:spcBef>
                <a:spcPct val="0"/>
              </a:spcBef>
              <a:spcAft>
                <a:spcPct val="0"/>
              </a:spcAft>
              <a:defRPr>
                <a:solidFill>
                  <a:schemeClr val="tx1"/>
                </a:solidFill>
                <a:latin typeface="Century Gothic" pitchFamily="34" charset="0"/>
              </a:defRPr>
            </a:lvl9pPr>
          </a:lstStyle>
          <a:p>
            <a:pPr algn="ctr" eaLnBrk="1" hangingPunct="1">
              <a:spcBef>
                <a:spcPct val="50000"/>
              </a:spcBef>
            </a:pPr>
            <a:endParaRPr lang="tr-TR" altLang="tr-TR" sz="19700">
              <a:solidFill>
                <a:schemeClr val="tx2"/>
              </a:solidFill>
              <a:latin typeface="Arial" charset="0"/>
              <a:ea typeface="ＭＳ Ｐゴシック" pitchFamily="34" charset="-128"/>
            </a:endParaRPr>
          </a:p>
        </p:txBody>
      </p:sp>
      <p:sp>
        <p:nvSpPr>
          <p:cNvPr id="20485" name="Text Box 151"/>
          <p:cNvSpPr txBox="1">
            <a:spLocks noChangeArrowheads="1"/>
          </p:cNvSpPr>
          <p:nvPr/>
        </p:nvSpPr>
        <p:spPr bwMode="auto">
          <a:xfrm>
            <a:off x="260350" y="16259175"/>
            <a:ext cx="8607425"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defTabSz="4062413">
              <a:defRPr>
                <a:solidFill>
                  <a:schemeClr val="tx1"/>
                </a:solidFill>
                <a:latin typeface="Century Gothic" pitchFamily="34" charset="0"/>
              </a:defRPr>
            </a:lvl1pPr>
            <a:lvl2pPr marL="742950" indent="-285750" defTabSz="4062413">
              <a:defRPr>
                <a:solidFill>
                  <a:schemeClr val="tx1"/>
                </a:solidFill>
                <a:latin typeface="Century Gothic" pitchFamily="34" charset="0"/>
              </a:defRPr>
            </a:lvl2pPr>
            <a:lvl3pPr marL="1143000" indent="-228600" defTabSz="4062413">
              <a:defRPr>
                <a:solidFill>
                  <a:schemeClr val="tx1"/>
                </a:solidFill>
                <a:latin typeface="Century Gothic" pitchFamily="34" charset="0"/>
              </a:defRPr>
            </a:lvl3pPr>
            <a:lvl4pPr marL="1600200" indent="-228600" defTabSz="4062413">
              <a:defRPr>
                <a:solidFill>
                  <a:schemeClr val="tx1"/>
                </a:solidFill>
                <a:latin typeface="Century Gothic" pitchFamily="34" charset="0"/>
              </a:defRPr>
            </a:lvl4pPr>
            <a:lvl5pPr marL="2057400" indent="-228600" defTabSz="4062413">
              <a:defRPr>
                <a:solidFill>
                  <a:schemeClr val="tx1"/>
                </a:solidFill>
                <a:latin typeface="Century Gothic" pitchFamily="34" charset="0"/>
              </a:defRPr>
            </a:lvl5pPr>
            <a:lvl6pPr marL="2514600" indent="-228600" defTabSz="4062413" eaLnBrk="0" fontAlgn="base" hangingPunct="0">
              <a:spcBef>
                <a:spcPct val="0"/>
              </a:spcBef>
              <a:spcAft>
                <a:spcPct val="0"/>
              </a:spcAft>
              <a:defRPr>
                <a:solidFill>
                  <a:schemeClr val="tx1"/>
                </a:solidFill>
                <a:latin typeface="Century Gothic" pitchFamily="34" charset="0"/>
              </a:defRPr>
            </a:lvl6pPr>
            <a:lvl7pPr marL="2971800" indent="-228600" defTabSz="4062413" eaLnBrk="0" fontAlgn="base" hangingPunct="0">
              <a:spcBef>
                <a:spcPct val="0"/>
              </a:spcBef>
              <a:spcAft>
                <a:spcPct val="0"/>
              </a:spcAft>
              <a:defRPr>
                <a:solidFill>
                  <a:schemeClr val="tx1"/>
                </a:solidFill>
                <a:latin typeface="Century Gothic" pitchFamily="34" charset="0"/>
              </a:defRPr>
            </a:lvl7pPr>
            <a:lvl8pPr marL="3429000" indent="-228600" defTabSz="4062413" eaLnBrk="0" fontAlgn="base" hangingPunct="0">
              <a:spcBef>
                <a:spcPct val="0"/>
              </a:spcBef>
              <a:spcAft>
                <a:spcPct val="0"/>
              </a:spcAft>
              <a:defRPr>
                <a:solidFill>
                  <a:schemeClr val="tx1"/>
                </a:solidFill>
                <a:latin typeface="Century Gothic" pitchFamily="34" charset="0"/>
              </a:defRPr>
            </a:lvl8pPr>
            <a:lvl9pPr marL="3886200" indent="-228600" defTabSz="4062413" eaLnBrk="0" fontAlgn="base" hangingPunct="0">
              <a:spcBef>
                <a:spcPct val="0"/>
              </a:spcBef>
              <a:spcAft>
                <a:spcPct val="0"/>
              </a:spcAft>
              <a:defRPr>
                <a:solidFill>
                  <a:schemeClr val="tx1"/>
                </a:solidFill>
                <a:latin typeface="Century Gothic" pitchFamily="34" charset="0"/>
              </a:defRPr>
            </a:lvl9pPr>
          </a:lstStyle>
          <a:p>
            <a:pPr algn="ctr" eaLnBrk="1" hangingPunct="1">
              <a:spcBef>
                <a:spcPct val="50000"/>
              </a:spcBef>
            </a:pPr>
            <a:r>
              <a:rPr lang="tr-TR" altLang="tr-TR" sz="5700" b="1">
                <a:solidFill>
                  <a:schemeClr val="bg1"/>
                </a:solidFill>
                <a:latin typeface="Arial" charset="0"/>
                <a:ea typeface="ＭＳ Ｐゴシック" pitchFamily="34" charset="-128"/>
              </a:rPr>
              <a:t>Konu Başlığı</a:t>
            </a:r>
            <a:endParaRPr lang="en-US" altLang="tr-TR" sz="5700" b="1">
              <a:solidFill>
                <a:schemeClr val="bg1"/>
              </a:solidFill>
              <a:latin typeface="Arial" charset="0"/>
              <a:ea typeface="ＭＳ Ｐゴシック" pitchFamily="34" charset="-128"/>
            </a:endParaRPr>
          </a:p>
        </p:txBody>
      </p:sp>
      <p:sp>
        <p:nvSpPr>
          <p:cNvPr id="20487" name="Text Box 157"/>
          <p:cNvSpPr txBox="1">
            <a:spLocks noChangeArrowheads="1"/>
          </p:cNvSpPr>
          <p:nvPr/>
        </p:nvSpPr>
        <p:spPr bwMode="auto">
          <a:xfrm>
            <a:off x="18602325" y="27171650"/>
            <a:ext cx="626745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defTabSz="4062413">
              <a:defRPr>
                <a:solidFill>
                  <a:schemeClr val="tx1"/>
                </a:solidFill>
                <a:latin typeface="Century Gothic" pitchFamily="34" charset="0"/>
              </a:defRPr>
            </a:lvl1pPr>
            <a:lvl2pPr marL="742950" indent="-285750" defTabSz="4062413">
              <a:defRPr>
                <a:solidFill>
                  <a:schemeClr val="tx1"/>
                </a:solidFill>
                <a:latin typeface="Century Gothic" pitchFamily="34" charset="0"/>
              </a:defRPr>
            </a:lvl2pPr>
            <a:lvl3pPr marL="1143000" indent="-228600" defTabSz="4062413">
              <a:defRPr>
                <a:solidFill>
                  <a:schemeClr val="tx1"/>
                </a:solidFill>
                <a:latin typeface="Century Gothic" pitchFamily="34" charset="0"/>
              </a:defRPr>
            </a:lvl3pPr>
            <a:lvl4pPr marL="1600200" indent="-228600" defTabSz="4062413">
              <a:defRPr>
                <a:solidFill>
                  <a:schemeClr val="tx1"/>
                </a:solidFill>
                <a:latin typeface="Century Gothic" pitchFamily="34" charset="0"/>
              </a:defRPr>
            </a:lvl4pPr>
            <a:lvl5pPr marL="2057400" indent="-228600" defTabSz="4062413">
              <a:defRPr>
                <a:solidFill>
                  <a:schemeClr val="tx1"/>
                </a:solidFill>
                <a:latin typeface="Century Gothic" pitchFamily="34" charset="0"/>
              </a:defRPr>
            </a:lvl5pPr>
            <a:lvl6pPr marL="2514600" indent="-228600" defTabSz="4062413" eaLnBrk="0" fontAlgn="base" hangingPunct="0">
              <a:spcBef>
                <a:spcPct val="0"/>
              </a:spcBef>
              <a:spcAft>
                <a:spcPct val="0"/>
              </a:spcAft>
              <a:defRPr>
                <a:solidFill>
                  <a:schemeClr val="tx1"/>
                </a:solidFill>
                <a:latin typeface="Century Gothic" pitchFamily="34" charset="0"/>
              </a:defRPr>
            </a:lvl6pPr>
            <a:lvl7pPr marL="2971800" indent="-228600" defTabSz="4062413" eaLnBrk="0" fontAlgn="base" hangingPunct="0">
              <a:spcBef>
                <a:spcPct val="0"/>
              </a:spcBef>
              <a:spcAft>
                <a:spcPct val="0"/>
              </a:spcAft>
              <a:defRPr>
                <a:solidFill>
                  <a:schemeClr val="tx1"/>
                </a:solidFill>
                <a:latin typeface="Century Gothic" pitchFamily="34" charset="0"/>
              </a:defRPr>
            </a:lvl7pPr>
            <a:lvl8pPr marL="3429000" indent="-228600" defTabSz="4062413" eaLnBrk="0" fontAlgn="base" hangingPunct="0">
              <a:spcBef>
                <a:spcPct val="0"/>
              </a:spcBef>
              <a:spcAft>
                <a:spcPct val="0"/>
              </a:spcAft>
              <a:defRPr>
                <a:solidFill>
                  <a:schemeClr val="tx1"/>
                </a:solidFill>
                <a:latin typeface="Century Gothic" pitchFamily="34" charset="0"/>
              </a:defRPr>
            </a:lvl8pPr>
            <a:lvl9pPr marL="3886200" indent="-228600" defTabSz="4062413" eaLnBrk="0" fontAlgn="base" hangingPunct="0">
              <a:spcBef>
                <a:spcPct val="0"/>
              </a:spcBef>
              <a:spcAft>
                <a:spcPct val="0"/>
              </a:spcAft>
              <a:defRPr>
                <a:solidFill>
                  <a:schemeClr val="tx1"/>
                </a:solidFill>
                <a:latin typeface="Century Gothic" pitchFamily="34" charset="0"/>
              </a:defRPr>
            </a:lvl9pPr>
          </a:lstStyle>
          <a:p>
            <a:pPr algn="ctr" eaLnBrk="1" hangingPunct="1">
              <a:spcBef>
                <a:spcPct val="50000"/>
              </a:spcBef>
            </a:pPr>
            <a:r>
              <a:rPr lang="tr-TR" altLang="tr-TR" sz="5700" b="1">
                <a:solidFill>
                  <a:schemeClr val="bg1"/>
                </a:solidFill>
                <a:latin typeface="Arial" charset="0"/>
                <a:ea typeface="ＭＳ Ｐゴシック" pitchFamily="34" charset="-128"/>
              </a:rPr>
              <a:t>Kaynaklar</a:t>
            </a:r>
            <a:endParaRPr lang="en-US" altLang="tr-TR" sz="5700" b="1">
              <a:solidFill>
                <a:schemeClr val="bg1"/>
              </a:solidFill>
              <a:latin typeface="Arial" charset="0"/>
              <a:ea typeface="ＭＳ Ｐゴシック" pitchFamily="34" charset="-128"/>
            </a:endParaRPr>
          </a:p>
        </p:txBody>
      </p:sp>
      <p:sp>
        <p:nvSpPr>
          <p:cNvPr id="2059" name="AutoShape 164"/>
          <p:cNvSpPr>
            <a:spLocks noChangeArrowheads="1"/>
          </p:cNvSpPr>
          <p:nvPr/>
        </p:nvSpPr>
        <p:spPr bwMode="auto">
          <a:xfrm>
            <a:off x="354013" y="7566023"/>
            <a:ext cx="8604250" cy="19343976"/>
          </a:xfrm>
          <a:prstGeom prst="roundRect">
            <a:avLst>
              <a:gd name="adj" fmla="val 9736"/>
            </a:avLst>
          </a:prstGeom>
          <a:ln/>
        </p:spPr>
        <p:style>
          <a:lnRef idx="2">
            <a:schemeClr val="accent2"/>
          </a:lnRef>
          <a:fillRef idx="1">
            <a:schemeClr val="lt1"/>
          </a:fillRef>
          <a:effectRef idx="0">
            <a:schemeClr val="accent2"/>
          </a:effectRef>
          <a:fontRef idx="minor">
            <a:schemeClr val="dk1"/>
          </a:fontRef>
        </p:style>
        <p:txBody>
          <a:bodyPr wrap="none" lIns="180003" tIns="90002" rIns="180003" bIns="90002" anchor="ctr"/>
          <a:lstStyle>
            <a:lvl1pPr eaLnBrk="0" hangingPunct="0">
              <a:defRPr sz="19700">
                <a:solidFill>
                  <a:schemeClr val="tx2"/>
                </a:solidFill>
                <a:latin typeface="Arial" charset="0"/>
                <a:ea typeface="ＭＳ Ｐゴシック" pitchFamily="34" charset="-128"/>
              </a:defRPr>
            </a:lvl1pPr>
            <a:lvl2pPr marL="742950" indent="-285750" eaLnBrk="0" hangingPunct="0">
              <a:defRPr sz="19700">
                <a:solidFill>
                  <a:schemeClr val="tx2"/>
                </a:solidFill>
                <a:latin typeface="Arial" charset="0"/>
                <a:ea typeface="ＭＳ Ｐゴシック" pitchFamily="34" charset="-128"/>
              </a:defRPr>
            </a:lvl2pPr>
            <a:lvl3pPr marL="1143000" indent="-228600" eaLnBrk="0" hangingPunct="0">
              <a:defRPr sz="19700">
                <a:solidFill>
                  <a:schemeClr val="tx2"/>
                </a:solidFill>
                <a:latin typeface="Arial" charset="0"/>
                <a:ea typeface="ＭＳ Ｐゴシック" pitchFamily="34" charset="-128"/>
              </a:defRPr>
            </a:lvl3pPr>
            <a:lvl4pPr marL="1600200" indent="-228600" eaLnBrk="0" hangingPunct="0">
              <a:defRPr sz="19700">
                <a:solidFill>
                  <a:schemeClr val="tx2"/>
                </a:solidFill>
                <a:latin typeface="Arial" charset="0"/>
                <a:ea typeface="ＭＳ Ｐゴシック" pitchFamily="34" charset="-128"/>
              </a:defRPr>
            </a:lvl4pPr>
            <a:lvl5pPr marL="2057400" indent="-228600" eaLnBrk="0" hangingPunct="0">
              <a:defRPr sz="19700">
                <a:solidFill>
                  <a:schemeClr val="tx2"/>
                </a:solidFill>
                <a:latin typeface="Arial" charset="0"/>
                <a:ea typeface="ＭＳ Ｐゴシック" pitchFamily="34" charset="-128"/>
              </a:defRPr>
            </a:lvl5pPr>
            <a:lvl6pPr marL="2514600" indent="-228600" algn="ctr" eaLnBrk="0" fontAlgn="base" hangingPunct="0">
              <a:spcBef>
                <a:spcPct val="0"/>
              </a:spcBef>
              <a:spcAft>
                <a:spcPct val="0"/>
              </a:spcAft>
              <a:defRPr sz="19700">
                <a:solidFill>
                  <a:schemeClr val="tx2"/>
                </a:solidFill>
                <a:latin typeface="Arial" charset="0"/>
                <a:ea typeface="ＭＳ Ｐゴシック" pitchFamily="34" charset="-128"/>
              </a:defRPr>
            </a:lvl6pPr>
            <a:lvl7pPr marL="2971800" indent="-228600" algn="ctr" eaLnBrk="0" fontAlgn="base" hangingPunct="0">
              <a:spcBef>
                <a:spcPct val="0"/>
              </a:spcBef>
              <a:spcAft>
                <a:spcPct val="0"/>
              </a:spcAft>
              <a:defRPr sz="19700">
                <a:solidFill>
                  <a:schemeClr val="tx2"/>
                </a:solidFill>
                <a:latin typeface="Arial" charset="0"/>
                <a:ea typeface="ＭＳ Ｐゴシック" pitchFamily="34" charset="-128"/>
              </a:defRPr>
            </a:lvl7pPr>
            <a:lvl8pPr marL="3429000" indent="-228600" algn="ctr" eaLnBrk="0" fontAlgn="base" hangingPunct="0">
              <a:spcBef>
                <a:spcPct val="0"/>
              </a:spcBef>
              <a:spcAft>
                <a:spcPct val="0"/>
              </a:spcAft>
              <a:defRPr sz="19700">
                <a:solidFill>
                  <a:schemeClr val="tx2"/>
                </a:solidFill>
                <a:latin typeface="Arial" charset="0"/>
                <a:ea typeface="ＭＳ Ｐゴシック" pitchFamily="34" charset="-128"/>
              </a:defRPr>
            </a:lvl8pPr>
            <a:lvl9pPr marL="3886200" indent="-228600" algn="ctr" eaLnBrk="0" fontAlgn="base" hangingPunct="0">
              <a:spcBef>
                <a:spcPct val="0"/>
              </a:spcBef>
              <a:spcAft>
                <a:spcPct val="0"/>
              </a:spcAft>
              <a:defRPr sz="19700">
                <a:solidFill>
                  <a:schemeClr val="tx2"/>
                </a:solidFill>
                <a:latin typeface="Arial" charset="0"/>
                <a:ea typeface="ＭＳ Ｐゴシック" pitchFamily="34" charset="-128"/>
              </a:defRPr>
            </a:lvl9pPr>
          </a:lstStyle>
          <a:p>
            <a:pPr algn="just" eaLnBrk="1" fontAlgn="auto" hangingPunct="1">
              <a:spcBef>
                <a:spcPts val="0"/>
              </a:spcBef>
              <a:spcAft>
                <a:spcPts val="0"/>
              </a:spcAft>
              <a:defRPr/>
            </a:pPr>
            <a:endParaRPr lang="tr-TR" altLang="tr-TR"/>
          </a:p>
        </p:txBody>
      </p:sp>
      <p:sp>
        <p:nvSpPr>
          <p:cNvPr id="20490" name="Text Box 169"/>
          <p:cNvSpPr txBox="1">
            <a:spLocks noChangeArrowheads="1"/>
          </p:cNvSpPr>
          <p:nvPr/>
        </p:nvSpPr>
        <p:spPr bwMode="auto">
          <a:xfrm>
            <a:off x="731838" y="5954713"/>
            <a:ext cx="7402512"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ctr" eaLnBrk="1" hangingPunct="1"/>
            <a:r>
              <a:rPr lang="tr-TR" altLang="tr-TR" sz="5700" b="1" dirty="0">
                <a:solidFill>
                  <a:schemeClr val="bg1"/>
                </a:solidFill>
                <a:latin typeface="Arial" charset="0"/>
                <a:ea typeface="ＭＳ Ｐゴシック" pitchFamily="34" charset="-128"/>
              </a:rPr>
              <a:t>Giriş</a:t>
            </a:r>
            <a:endParaRPr lang="tr-TR" altLang="tr-TR" sz="5700" dirty="0">
              <a:solidFill>
                <a:schemeClr val="bg1"/>
              </a:solidFill>
              <a:latin typeface="Arial" charset="0"/>
              <a:ea typeface="ＭＳ Ｐゴシック" pitchFamily="34" charset="-128"/>
            </a:endParaRPr>
          </a:p>
        </p:txBody>
      </p:sp>
      <p:sp>
        <p:nvSpPr>
          <p:cNvPr id="2063" name="AutoShape 171"/>
          <p:cNvSpPr>
            <a:spLocks noChangeArrowheads="1"/>
          </p:cNvSpPr>
          <p:nvPr/>
        </p:nvSpPr>
        <p:spPr bwMode="auto">
          <a:xfrm>
            <a:off x="18820580" y="29555276"/>
            <a:ext cx="6037263" cy="6208712"/>
          </a:xfrm>
          <a:prstGeom prst="roundRect">
            <a:avLst>
              <a:gd name="adj" fmla="val 16667"/>
            </a:avLst>
          </a:prstGeom>
          <a:ln/>
        </p:spPr>
        <p:style>
          <a:lnRef idx="2">
            <a:schemeClr val="accent2"/>
          </a:lnRef>
          <a:fillRef idx="1">
            <a:schemeClr val="lt1"/>
          </a:fillRef>
          <a:effectRef idx="0">
            <a:schemeClr val="accent2"/>
          </a:effectRef>
          <a:fontRef idx="minor">
            <a:schemeClr val="dk1"/>
          </a:fontRef>
        </p:style>
        <p:txBody>
          <a:bodyPr wrap="none" lIns="180003" tIns="90002" rIns="180003" bIns="90002" anchor="ctr"/>
          <a:lstStyle/>
          <a:p>
            <a:pPr algn="just" eaLnBrk="1" fontAlgn="auto" hangingPunct="1">
              <a:spcBef>
                <a:spcPts val="0"/>
              </a:spcBef>
              <a:spcAft>
                <a:spcPts val="0"/>
              </a:spcAft>
            </a:pPr>
            <a:endParaRPr lang="tr-TR" altLang="tr-TR" sz="19700">
              <a:solidFill>
                <a:schemeClr val="tx2"/>
              </a:solidFill>
              <a:latin typeface="Arial" charset="0"/>
              <a:ea typeface="ＭＳ Ｐゴシック" pitchFamily="34" charset="-128"/>
            </a:endParaRPr>
          </a:p>
        </p:txBody>
      </p:sp>
      <p:sp>
        <p:nvSpPr>
          <p:cNvPr id="2064" name="AutoShape 172"/>
          <p:cNvSpPr>
            <a:spLocks noChangeArrowheads="1"/>
          </p:cNvSpPr>
          <p:nvPr/>
        </p:nvSpPr>
        <p:spPr bwMode="auto">
          <a:xfrm>
            <a:off x="9468642" y="32480250"/>
            <a:ext cx="8879908" cy="2887431"/>
          </a:xfrm>
          <a:prstGeom prst="roundRect">
            <a:avLst>
              <a:gd name="adj" fmla="val 16667"/>
            </a:avLst>
          </a:prstGeom>
          <a:ln/>
        </p:spPr>
        <p:style>
          <a:lnRef idx="2">
            <a:schemeClr val="accent2"/>
          </a:lnRef>
          <a:fillRef idx="1">
            <a:schemeClr val="lt1"/>
          </a:fillRef>
          <a:effectRef idx="0">
            <a:schemeClr val="accent2"/>
          </a:effectRef>
          <a:fontRef idx="minor">
            <a:schemeClr val="dk1"/>
          </a:fontRef>
        </p:style>
        <p:txBody>
          <a:bodyPr wrap="none" lIns="180003" tIns="90002" rIns="180003" bIns="90002" anchor="ctr"/>
          <a:lstStyle/>
          <a:p>
            <a:pPr algn="just" eaLnBrk="1" fontAlgn="auto" hangingPunct="1">
              <a:spcBef>
                <a:spcPts val="0"/>
              </a:spcBef>
              <a:spcAft>
                <a:spcPts val="0"/>
              </a:spcAft>
            </a:pPr>
            <a:endParaRPr lang="tr-TR" altLang="tr-TR" sz="19700">
              <a:solidFill>
                <a:schemeClr val="tx2"/>
              </a:solidFill>
              <a:latin typeface="Arial" charset="0"/>
              <a:ea typeface="ＭＳ Ｐゴシック" pitchFamily="34" charset="-128"/>
            </a:endParaRPr>
          </a:p>
        </p:txBody>
      </p:sp>
      <p:sp>
        <p:nvSpPr>
          <p:cNvPr id="2065" name="AutoShape 165"/>
          <p:cNvSpPr>
            <a:spLocks noChangeArrowheads="1"/>
          </p:cNvSpPr>
          <p:nvPr/>
        </p:nvSpPr>
        <p:spPr bwMode="auto">
          <a:xfrm>
            <a:off x="395537" y="28822651"/>
            <a:ext cx="8601075" cy="4575468"/>
          </a:xfrm>
          <a:prstGeom prst="roundRect">
            <a:avLst>
              <a:gd name="adj" fmla="val 6417"/>
            </a:avLst>
          </a:prstGeom>
          <a:ln/>
        </p:spPr>
        <p:style>
          <a:lnRef idx="2">
            <a:schemeClr val="accent2"/>
          </a:lnRef>
          <a:fillRef idx="1">
            <a:schemeClr val="lt1"/>
          </a:fillRef>
          <a:effectRef idx="0">
            <a:schemeClr val="accent2"/>
          </a:effectRef>
          <a:fontRef idx="minor">
            <a:schemeClr val="dk1"/>
          </a:fontRef>
        </p:style>
        <p:txBody>
          <a:bodyPr wrap="none" lIns="180003" tIns="90002" rIns="180003" bIns="90002" anchor="ctr"/>
          <a:lstStyle/>
          <a:p>
            <a:pPr algn="just" eaLnBrk="1" fontAlgn="auto" hangingPunct="1">
              <a:spcBef>
                <a:spcPts val="0"/>
              </a:spcBef>
              <a:spcAft>
                <a:spcPts val="0"/>
              </a:spcAft>
            </a:pPr>
            <a:endParaRPr lang="tr-TR" altLang="tr-TR" sz="19700">
              <a:solidFill>
                <a:schemeClr val="tx2"/>
              </a:solidFill>
              <a:latin typeface="Arial" charset="0"/>
              <a:ea typeface="ＭＳ Ｐゴシック" pitchFamily="34" charset="-128"/>
            </a:endParaRPr>
          </a:p>
        </p:txBody>
      </p:sp>
      <p:sp>
        <p:nvSpPr>
          <p:cNvPr id="20494" name="Rectangle 54"/>
          <p:cNvSpPr>
            <a:spLocks noChangeArrowheads="1"/>
          </p:cNvSpPr>
          <p:nvPr/>
        </p:nvSpPr>
        <p:spPr bwMode="auto">
          <a:xfrm>
            <a:off x="12493625" y="2057400"/>
            <a:ext cx="2159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b="1">
                <a:solidFill>
                  <a:schemeClr val="tx2"/>
                </a:solidFill>
                <a:latin typeface="Times New Roman" pitchFamily="18" charset="0"/>
                <a:ea typeface="ＭＳ Ｐゴシック" pitchFamily="34" charset="-128"/>
                <a:cs typeface="Times New Roman" pitchFamily="18" charset="0"/>
              </a:rPr>
              <a:t> </a:t>
            </a:r>
            <a:endParaRPr lang="en-US" altLang="tr-TR" sz="15900">
              <a:solidFill>
                <a:schemeClr val="tx2"/>
              </a:solidFill>
              <a:latin typeface="Arial" charset="0"/>
              <a:ea typeface="ＭＳ Ｐゴシック" pitchFamily="34" charset="-128"/>
              <a:cs typeface="Times New Roman" pitchFamily="18" charset="0"/>
            </a:endParaRPr>
          </a:p>
        </p:txBody>
      </p:sp>
      <p:sp>
        <p:nvSpPr>
          <p:cNvPr id="20496" name="Rectangle 59"/>
          <p:cNvSpPr>
            <a:spLocks noChangeArrowheads="1"/>
          </p:cNvSpPr>
          <p:nvPr/>
        </p:nvSpPr>
        <p:spPr bwMode="auto">
          <a:xfrm>
            <a:off x="12509500" y="-1016000"/>
            <a:ext cx="184150" cy="253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ctr"/>
            <a:endParaRPr lang="tr-TR" altLang="tr-TR" sz="15900">
              <a:solidFill>
                <a:schemeClr val="tx2"/>
              </a:solidFill>
              <a:latin typeface="Arial" charset="0"/>
              <a:ea typeface="ＭＳ Ｐゴシック" pitchFamily="34" charset="-128"/>
            </a:endParaRPr>
          </a:p>
        </p:txBody>
      </p:sp>
      <p:sp>
        <p:nvSpPr>
          <p:cNvPr id="20497" name="Rectangle 60"/>
          <p:cNvSpPr>
            <a:spLocks noChangeArrowheads="1"/>
          </p:cNvSpPr>
          <p:nvPr/>
        </p:nvSpPr>
        <p:spPr bwMode="auto">
          <a:xfrm>
            <a:off x="12493625" y="2311400"/>
            <a:ext cx="2159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a:solidFill>
                  <a:schemeClr val="tx2"/>
                </a:solidFill>
                <a:latin typeface="Times New Roman" pitchFamily="18" charset="0"/>
                <a:ea typeface="ＭＳ Ｐゴシック" pitchFamily="34" charset="-128"/>
                <a:cs typeface="Times New Roman" pitchFamily="18" charset="0"/>
              </a:rPr>
              <a:t> </a:t>
            </a:r>
            <a:endParaRPr lang="en-US" altLang="tr-TR" sz="15900">
              <a:solidFill>
                <a:schemeClr val="tx2"/>
              </a:solidFill>
              <a:latin typeface="Arial" charset="0"/>
              <a:ea typeface="ＭＳ Ｐゴシック" pitchFamily="34" charset="-128"/>
              <a:cs typeface="Times New Roman" pitchFamily="18" charset="0"/>
            </a:endParaRPr>
          </a:p>
        </p:txBody>
      </p:sp>
      <p:sp>
        <p:nvSpPr>
          <p:cNvPr id="20498" name="Rectangle 61"/>
          <p:cNvSpPr>
            <a:spLocks noChangeArrowheads="1"/>
          </p:cNvSpPr>
          <p:nvPr/>
        </p:nvSpPr>
        <p:spPr bwMode="auto">
          <a:xfrm>
            <a:off x="12493625" y="4237038"/>
            <a:ext cx="215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tabLst>
                <a:tab pos="2201863" algn="l"/>
              </a:tabLst>
              <a:defRPr>
                <a:solidFill>
                  <a:schemeClr val="tx1"/>
                </a:solidFill>
                <a:latin typeface="Century Gothic" pitchFamily="34" charset="0"/>
              </a:defRPr>
            </a:lvl1pPr>
            <a:lvl2pPr marL="742950" indent="-285750">
              <a:tabLst>
                <a:tab pos="2201863" algn="l"/>
              </a:tabLst>
              <a:defRPr>
                <a:solidFill>
                  <a:schemeClr val="tx1"/>
                </a:solidFill>
                <a:latin typeface="Century Gothic" pitchFamily="34" charset="0"/>
              </a:defRPr>
            </a:lvl2pPr>
            <a:lvl3pPr marL="1143000" indent="-228600">
              <a:tabLst>
                <a:tab pos="2201863" algn="l"/>
              </a:tabLst>
              <a:defRPr>
                <a:solidFill>
                  <a:schemeClr val="tx1"/>
                </a:solidFill>
                <a:latin typeface="Century Gothic" pitchFamily="34" charset="0"/>
              </a:defRPr>
            </a:lvl3pPr>
            <a:lvl4pPr marL="1600200" indent="-228600">
              <a:tabLst>
                <a:tab pos="2201863" algn="l"/>
              </a:tabLst>
              <a:defRPr>
                <a:solidFill>
                  <a:schemeClr val="tx1"/>
                </a:solidFill>
                <a:latin typeface="Century Gothic" pitchFamily="34" charset="0"/>
              </a:defRPr>
            </a:lvl4pPr>
            <a:lvl5pPr marL="2057400" indent="-228600">
              <a:tabLst>
                <a:tab pos="2201863" algn="l"/>
              </a:tabLst>
              <a:defRPr>
                <a:solidFill>
                  <a:schemeClr val="tx1"/>
                </a:solidFill>
                <a:latin typeface="Century Gothic" pitchFamily="34" charset="0"/>
              </a:defRPr>
            </a:lvl5pPr>
            <a:lvl6pPr marL="2514600" indent="-228600" defTabSz="457200" eaLnBrk="0" fontAlgn="base" hangingPunct="0">
              <a:spcBef>
                <a:spcPct val="0"/>
              </a:spcBef>
              <a:spcAft>
                <a:spcPct val="0"/>
              </a:spcAft>
              <a:tabLst>
                <a:tab pos="2201863" algn="l"/>
              </a:tabLst>
              <a:defRPr>
                <a:solidFill>
                  <a:schemeClr val="tx1"/>
                </a:solidFill>
                <a:latin typeface="Century Gothic" pitchFamily="34" charset="0"/>
              </a:defRPr>
            </a:lvl6pPr>
            <a:lvl7pPr marL="2971800" indent="-228600" defTabSz="457200" eaLnBrk="0" fontAlgn="base" hangingPunct="0">
              <a:spcBef>
                <a:spcPct val="0"/>
              </a:spcBef>
              <a:spcAft>
                <a:spcPct val="0"/>
              </a:spcAft>
              <a:tabLst>
                <a:tab pos="2201863" algn="l"/>
              </a:tabLst>
              <a:defRPr>
                <a:solidFill>
                  <a:schemeClr val="tx1"/>
                </a:solidFill>
                <a:latin typeface="Century Gothic" pitchFamily="34" charset="0"/>
              </a:defRPr>
            </a:lvl7pPr>
            <a:lvl8pPr marL="3429000" indent="-228600" defTabSz="457200" eaLnBrk="0" fontAlgn="base" hangingPunct="0">
              <a:spcBef>
                <a:spcPct val="0"/>
              </a:spcBef>
              <a:spcAft>
                <a:spcPct val="0"/>
              </a:spcAft>
              <a:tabLst>
                <a:tab pos="2201863" algn="l"/>
              </a:tabLst>
              <a:defRPr>
                <a:solidFill>
                  <a:schemeClr val="tx1"/>
                </a:solidFill>
                <a:latin typeface="Century Gothic" pitchFamily="34" charset="0"/>
              </a:defRPr>
            </a:lvl8pPr>
            <a:lvl9pPr marL="3886200" indent="-228600" defTabSz="457200" eaLnBrk="0" fontAlgn="base" hangingPunct="0">
              <a:spcBef>
                <a:spcPct val="0"/>
              </a:spcBef>
              <a:spcAft>
                <a:spcPct val="0"/>
              </a:spcAft>
              <a:tabLst>
                <a:tab pos="2201863" algn="l"/>
              </a:tabLst>
              <a:defRPr>
                <a:solidFill>
                  <a:schemeClr val="tx1"/>
                </a:solidFill>
                <a:latin typeface="Century Gothic" pitchFamily="34" charset="0"/>
              </a:defRPr>
            </a:lvl9pPr>
          </a:lstStyle>
          <a:p>
            <a:pPr algn="just"/>
            <a:r>
              <a:rPr lang="en-US" altLang="tr-TR" sz="1000" b="1">
                <a:solidFill>
                  <a:schemeClr val="tx2"/>
                </a:solidFill>
                <a:latin typeface="Times New Roman" pitchFamily="18" charset="0"/>
                <a:ea typeface="ＭＳ Ｐゴシック" pitchFamily="34" charset="-128"/>
                <a:cs typeface="Times New Roman" pitchFamily="18" charset="0"/>
              </a:rPr>
              <a:t> </a:t>
            </a:r>
            <a:endParaRPr lang="en-US" altLang="tr-TR" sz="15900">
              <a:solidFill>
                <a:schemeClr val="tx2"/>
              </a:solidFill>
              <a:latin typeface="Arial" charset="0"/>
              <a:ea typeface="ＭＳ Ｐゴシック" pitchFamily="34" charset="-128"/>
              <a:cs typeface="Times New Roman" pitchFamily="18" charset="0"/>
            </a:endParaRPr>
          </a:p>
        </p:txBody>
      </p:sp>
      <p:sp>
        <p:nvSpPr>
          <p:cNvPr id="20499" name="Rectangle 65"/>
          <p:cNvSpPr>
            <a:spLocks noChangeArrowheads="1"/>
          </p:cNvSpPr>
          <p:nvPr/>
        </p:nvSpPr>
        <p:spPr bwMode="auto">
          <a:xfrm>
            <a:off x="12509500" y="-1308100"/>
            <a:ext cx="18415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ctr" eaLnBrk="1" hangingPunct="1"/>
            <a:endParaRPr lang="tr-TR" altLang="tr-TR" sz="19700">
              <a:solidFill>
                <a:schemeClr val="tx2"/>
              </a:solidFill>
              <a:latin typeface="Arial" charset="0"/>
              <a:ea typeface="ＭＳ Ｐゴシック" pitchFamily="34" charset="-128"/>
            </a:endParaRPr>
          </a:p>
        </p:txBody>
      </p:sp>
      <p:sp>
        <p:nvSpPr>
          <p:cNvPr id="20500" name="Rectangle 66"/>
          <p:cNvSpPr>
            <a:spLocks noChangeArrowheads="1"/>
          </p:cNvSpPr>
          <p:nvPr/>
        </p:nvSpPr>
        <p:spPr bwMode="auto">
          <a:xfrm>
            <a:off x="12493625" y="2395538"/>
            <a:ext cx="215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a:solidFill>
                  <a:schemeClr val="tx2"/>
                </a:solidFill>
                <a:latin typeface="Times New Roman" pitchFamily="18" charset="0"/>
                <a:ea typeface="ＭＳ Ｐゴシック" pitchFamily="34" charset="-128"/>
                <a:cs typeface="Times New Roman" pitchFamily="18" charset="0"/>
              </a:rPr>
              <a:t> </a:t>
            </a:r>
            <a:endParaRPr lang="en-US" altLang="tr-TR" sz="15900">
              <a:solidFill>
                <a:schemeClr val="tx2"/>
              </a:solidFill>
              <a:latin typeface="Arial" charset="0"/>
              <a:ea typeface="ＭＳ Ｐゴシック" pitchFamily="34" charset="-128"/>
              <a:cs typeface="Times New Roman" pitchFamily="18" charset="0"/>
            </a:endParaRPr>
          </a:p>
        </p:txBody>
      </p:sp>
      <p:sp>
        <p:nvSpPr>
          <p:cNvPr id="20501" name="Rectangle 67"/>
          <p:cNvSpPr>
            <a:spLocks noChangeArrowheads="1"/>
          </p:cNvSpPr>
          <p:nvPr/>
        </p:nvSpPr>
        <p:spPr bwMode="auto">
          <a:xfrm>
            <a:off x="12493625" y="4406900"/>
            <a:ext cx="2159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a:solidFill>
                  <a:schemeClr val="tx2"/>
                </a:solidFill>
                <a:latin typeface="Times New Roman" pitchFamily="18" charset="0"/>
                <a:ea typeface="ＭＳ Ｐゴシック" pitchFamily="34" charset="-128"/>
                <a:cs typeface="Times New Roman" pitchFamily="18" charset="0"/>
              </a:rPr>
              <a:t> </a:t>
            </a:r>
            <a:endParaRPr lang="en-US" altLang="tr-TR" sz="15900">
              <a:solidFill>
                <a:schemeClr val="tx2"/>
              </a:solidFill>
              <a:latin typeface="Arial" charset="0"/>
              <a:ea typeface="ＭＳ Ｐゴシック" pitchFamily="34" charset="-128"/>
              <a:cs typeface="Times New Roman" pitchFamily="18" charset="0"/>
            </a:endParaRPr>
          </a:p>
        </p:txBody>
      </p:sp>
      <p:sp>
        <p:nvSpPr>
          <p:cNvPr id="20502" name="Rectangle 70"/>
          <p:cNvSpPr>
            <a:spLocks noChangeArrowheads="1"/>
          </p:cNvSpPr>
          <p:nvPr/>
        </p:nvSpPr>
        <p:spPr bwMode="auto">
          <a:xfrm>
            <a:off x="12509500" y="-1308100"/>
            <a:ext cx="18415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ctr" eaLnBrk="1" hangingPunct="1"/>
            <a:endParaRPr lang="tr-TR" altLang="tr-TR" sz="19700">
              <a:solidFill>
                <a:schemeClr val="tx2"/>
              </a:solidFill>
              <a:latin typeface="Arial" charset="0"/>
              <a:ea typeface="ＭＳ Ｐゴシック" pitchFamily="34" charset="-128"/>
            </a:endParaRPr>
          </a:p>
        </p:txBody>
      </p:sp>
      <p:sp>
        <p:nvSpPr>
          <p:cNvPr id="20503" name="Rectangle 71"/>
          <p:cNvSpPr>
            <a:spLocks noChangeArrowheads="1"/>
          </p:cNvSpPr>
          <p:nvPr/>
        </p:nvSpPr>
        <p:spPr bwMode="auto">
          <a:xfrm>
            <a:off x="12493625" y="2057400"/>
            <a:ext cx="2159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b="1">
                <a:solidFill>
                  <a:schemeClr val="tx2"/>
                </a:solidFill>
                <a:latin typeface="Times New Roman" pitchFamily="18" charset="0"/>
                <a:ea typeface="ＭＳ Ｐゴシック" pitchFamily="34" charset="-128"/>
                <a:cs typeface="Times New Roman" pitchFamily="18" charset="0"/>
              </a:rPr>
              <a:t> </a:t>
            </a:r>
            <a:endParaRPr lang="en-US" altLang="tr-TR" sz="15900">
              <a:solidFill>
                <a:schemeClr val="tx2"/>
              </a:solidFill>
              <a:latin typeface="Arial" charset="0"/>
              <a:ea typeface="ＭＳ Ｐゴシック" pitchFamily="34" charset="-128"/>
              <a:cs typeface="Times New Roman" pitchFamily="18" charset="0"/>
            </a:endParaRPr>
          </a:p>
        </p:txBody>
      </p:sp>
      <p:sp>
        <p:nvSpPr>
          <p:cNvPr id="20505" name="Rectangle 103"/>
          <p:cNvSpPr>
            <a:spLocks noChangeArrowheads="1"/>
          </p:cNvSpPr>
          <p:nvPr/>
        </p:nvSpPr>
        <p:spPr bwMode="auto">
          <a:xfrm>
            <a:off x="12493625" y="2532063"/>
            <a:ext cx="215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a:solidFill>
                  <a:schemeClr val="tx2"/>
                </a:solidFill>
                <a:latin typeface="Times New Roman" pitchFamily="18" charset="0"/>
                <a:ea typeface="ＭＳ Ｐゴシック" pitchFamily="34" charset="-128"/>
                <a:cs typeface="Times New Roman" pitchFamily="18" charset="0"/>
              </a:rPr>
              <a:t> </a:t>
            </a:r>
            <a:endParaRPr lang="en-US" altLang="tr-TR" sz="19700">
              <a:solidFill>
                <a:schemeClr val="tx2"/>
              </a:solidFill>
              <a:latin typeface="Arial" charset="0"/>
              <a:ea typeface="ＭＳ Ｐゴシック" pitchFamily="34" charset="-128"/>
              <a:cs typeface="Times New Roman" pitchFamily="18" charset="0"/>
            </a:endParaRPr>
          </a:p>
        </p:txBody>
      </p:sp>
      <p:sp>
        <p:nvSpPr>
          <p:cNvPr id="20506" name="Rectangle 104"/>
          <p:cNvSpPr>
            <a:spLocks noChangeArrowheads="1"/>
          </p:cNvSpPr>
          <p:nvPr/>
        </p:nvSpPr>
        <p:spPr bwMode="auto">
          <a:xfrm>
            <a:off x="12493625" y="4681538"/>
            <a:ext cx="215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32" tIns="45715" rIns="91432" bIns="45715" anchor="ctr">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a:r>
              <a:rPr lang="en-US" altLang="tr-TR" sz="1000">
                <a:solidFill>
                  <a:schemeClr val="tx2"/>
                </a:solidFill>
                <a:latin typeface="Times New Roman" pitchFamily="18" charset="0"/>
                <a:ea typeface="ＭＳ Ｐゴシック" pitchFamily="34" charset="-128"/>
                <a:cs typeface="Times New Roman" pitchFamily="18" charset="0"/>
              </a:rPr>
              <a:t> </a:t>
            </a:r>
            <a:endParaRPr lang="en-US" altLang="tr-TR" sz="19700">
              <a:solidFill>
                <a:schemeClr val="tx2"/>
              </a:solidFill>
              <a:latin typeface="Arial" charset="0"/>
              <a:ea typeface="ＭＳ Ｐゴシック" pitchFamily="34" charset="-128"/>
              <a:cs typeface="Times New Roman" pitchFamily="18" charset="0"/>
            </a:endParaRPr>
          </a:p>
        </p:txBody>
      </p:sp>
      <p:sp>
        <p:nvSpPr>
          <p:cNvPr id="20508" name="Text Box 157"/>
          <p:cNvSpPr txBox="1">
            <a:spLocks noChangeArrowheads="1"/>
          </p:cNvSpPr>
          <p:nvPr/>
        </p:nvSpPr>
        <p:spPr bwMode="auto">
          <a:xfrm>
            <a:off x="18869025" y="21245513"/>
            <a:ext cx="594995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defTabSz="4062413">
              <a:defRPr>
                <a:solidFill>
                  <a:schemeClr val="tx1"/>
                </a:solidFill>
                <a:latin typeface="Century Gothic" pitchFamily="34" charset="0"/>
              </a:defRPr>
            </a:lvl1pPr>
            <a:lvl2pPr marL="742950" indent="-285750" defTabSz="4062413">
              <a:defRPr>
                <a:solidFill>
                  <a:schemeClr val="tx1"/>
                </a:solidFill>
                <a:latin typeface="Century Gothic" pitchFamily="34" charset="0"/>
              </a:defRPr>
            </a:lvl2pPr>
            <a:lvl3pPr marL="1143000" indent="-228600" defTabSz="4062413">
              <a:defRPr>
                <a:solidFill>
                  <a:schemeClr val="tx1"/>
                </a:solidFill>
                <a:latin typeface="Century Gothic" pitchFamily="34" charset="0"/>
              </a:defRPr>
            </a:lvl3pPr>
            <a:lvl4pPr marL="1600200" indent="-228600" defTabSz="4062413">
              <a:defRPr>
                <a:solidFill>
                  <a:schemeClr val="tx1"/>
                </a:solidFill>
                <a:latin typeface="Century Gothic" pitchFamily="34" charset="0"/>
              </a:defRPr>
            </a:lvl4pPr>
            <a:lvl5pPr marL="2057400" indent="-228600" defTabSz="4062413">
              <a:defRPr>
                <a:solidFill>
                  <a:schemeClr val="tx1"/>
                </a:solidFill>
                <a:latin typeface="Century Gothic" pitchFamily="34" charset="0"/>
              </a:defRPr>
            </a:lvl5pPr>
            <a:lvl6pPr marL="2514600" indent="-228600" defTabSz="4062413" eaLnBrk="0" fontAlgn="base" hangingPunct="0">
              <a:spcBef>
                <a:spcPct val="0"/>
              </a:spcBef>
              <a:spcAft>
                <a:spcPct val="0"/>
              </a:spcAft>
              <a:defRPr>
                <a:solidFill>
                  <a:schemeClr val="tx1"/>
                </a:solidFill>
                <a:latin typeface="Century Gothic" pitchFamily="34" charset="0"/>
              </a:defRPr>
            </a:lvl6pPr>
            <a:lvl7pPr marL="2971800" indent="-228600" defTabSz="4062413" eaLnBrk="0" fontAlgn="base" hangingPunct="0">
              <a:spcBef>
                <a:spcPct val="0"/>
              </a:spcBef>
              <a:spcAft>
                <a:spcPct val="0"/>
              </a:spcAft>
              <a:defRPr>
                <a:solidFill>
                  <a:schemeClr val="tx1"/>
                </a:solidFill>
                <a:latin typeface="Century Gothic" pitchFamily="34" charset="0"/>
              </a:defRPr>
            </a:lvl7pPr>
            <a:lvl8pPr marL="3429000" indent="-228600" defTabSz="4062413" eaLnBrk="0" fontAlgn="base" hangingPunct="0">
              <a:spcBef>
                <a:spcPct val="0"/>
              </a:spcBef>
              <a:spcAft>
                <a:spcPct val="0"/>
              </a:spcAft>
              <a:defRPr>
                <a:solidFill>
                  <a:schemeClr val="tx1"/>
                </a:solidFill>
                <a:latin typeface="Century Gothic" pitchFamily="34" charset="0"/>
              </a:defRPr>
            </a:lvl8pPr>
            <a:lvl9pPr marL="3886200" indent="-228600" defTabSz="4062413" eaLnBrk="0" fontAlgn="base" hangingPunct="0">
              <a:spcBef>
                <a:spcPct val="0"/>
              </a:spcBef>
              <a:spcAft>
                <a:spcPct val="0"/>
              </a:spcAft>
              <a:defRPr>
                <a:solidFill>
                  <a:schemeClr val="tx1"/>
                </a:solidFill>
                <a:latin typeface="Century Gothic" pitchFamily="34" charset="0"/>
              </a:defRPr>
            </a:lvl9pPr>
          </a:lstStyle>
          <a:p>
            <a:pPr algn="ctr" eaLnBrk="1" hangingPunct="1">
              <a:spcBef>
                <a:spcPct val="50000"/>
              </a:spcBef>
            </a:pPr>
            <a:r>
              <a:rPr lang="tr-TR" altLang="tr-TR" sz="5700" b="1">
                <a:solidFill>
                  <a:schemeClr val="bg1"/>
                </a:solidFill>
                <a:latin typeface="Arial" charset="0"/>
                <a:ea typeface="ＭＳ Ｐゴシック" pitchFamily="34" charset="-128"/>
              </a:rPr>
              <a:t>Sonuç</a:t>
            </a:r>
            <a:endParaRPr lang="en-US" altLang="tr-TR" sz="5700" b="1">
              <a:solidFill>
                <a:schemeClr val="bg1"/>
              </a:solidFill>
              <a:latin typeface="Arial" charset="0"/>
              <a:ea typeface="ＭＳ Ｐゴシック" pitchFamily="34" charset="-128"/>
            </a:endParaRPr>
          </a:p>
        </p:txBody>
      </p:sp>
      <p:sp>
        <p:nvSpPr>
          <p:cNvPr id="20510" name="Text Box 151"/>
          <p:cNvSpPr txBox="1">
            <a:spLocks noChangeArrowheads="1"/>
          </p:cNvSpPr>
          <p:nvPr/>
        </p:nvSpPr>
        <p:spPr bwMode="auto">
          <a:xfrm>
            <a:off x="9726613" y="5937250"/>
            <a:ext cx="82899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defTabSz="4062413">
              <a:defRPr>
                <a:solidFill>
                  <a:schemeClr val="tx1"/>
                </a:solidFill>
                <a:latin typeface="Century Gothic" pitchFamily="34" charset="0"/>
              </a:defRPr>
            </a:lvl1pPr>
            <a:lvl2pPr marL="742950" indent="-285750" defTabSz="4062413">
              <a:defRPr>
                <a:solidFill>
                  <a:schemeClr val="tx1"/>
                </a:solidFill>
                <a:latin typeface="Century Gothic" pitchFamily="34" charset="0"/>
              </a:defRPr>
            </a:lvl2pPr>
            <a:lvl3pPr marL="1143000" indent="-228600" defTabSz="4062413">
              <a:defRPr>
                <a:solidFill>
                  <a:schemeClr val="tx1"/>
                </a:solidFill>
                <a:latin typeface="Century Gothic" pitchFamily="34" charset="0"/>
              </a:defRPr>
            </a:lvl3pPr>
            <a:lvl4pPr marL="1600200" indent="-228600" defTabSz="4062413">
              <a:defRPr>
                <a:solidFill>
                  <a:schemeClr val="tx1"/>
                </a:solidFill>
                <a:latin typeface="Century Gothic" pitchFamily="34" charset="0"/>
              </a:defRPr>
            </a:lvl4pPr>
            <a:lvl5pPr marL="2057400" indent="-228600" defTabSz="4062413">
              <a:defRPr>
                <a:solidFill>
                  <a:schemeClr val="tx1"/>
                </a:solidFill>
                <a:latin typeface="Century Gothic" pitchFamily="34" charset="0"/>
              </a:defRPr>
            </a:lvl5pPr>
            <a:lvl6pPr marL="2514600" indent="-228600" defTabSz="4062413" eaLnBrk="0" fontAlgn="base" hangingPunct="0">
              <a:spcBef>
                <a:spcPct val="0"/>
              </a:spcBef>
              <a:spcAft>
                <a:spcPct val="0"/>
              </a:spcAft>
              <a:defRPr>
                <a:solidFill>
                  <a:schemeClr val="tx1"/>
                </a:solidFill>
                <a:latin typeface="Century Gothic" pitchFamily="34" charset="0"/>
              </a:defRPr>
            </a:lvl6pPr>
            <a:lvl7pPr marL="2971800" indent="-228600" defTabSz="4062413" eaLnBrk="0" fontAlgn="base" hangingPunct="0">
              <a:spcBef>
                <a:spcPct val="0"/>
              </a:spcBef>
              <a:spcAft>
                <a:spcPct val="0"/>
              </a:spcAft>
              <a:defRPr>
                <a:solidFill>
                  <a:schemeClr val="tx1"/>
                </a:solidFill>
                <a:latin typeface="Century Gothic" pitchFamily="34" charset="0"/>
              </a:defRPr>
            </a:lvl7pPr>
            <a:lvl8pPr marL="3429000" indent="-228600" defTabSz="4062413" eaLnBrk="0" fontAlgn="base" hangingPunct="0">
              <a:spcBef>
                <a:spcPct val="0"/>
              </a:spcBef>
              <a:spcAft>
                <a:spcPct val="0"/>
              </a:spcAft>
              <a:defRPr>
                <a:solidFill>
                  <a:schemeClr val="tx1"/>
                </a:solidFill>
                <a:latin typeface="Century Gothic" pitchFamily="34" charset="0"/>
              </a:defRPr>
            </a:lvl8pPr>
            <a:lvl9pPr marL="3886200" indent="-228600" defTabSz="4062413" eaLnBrk="0" fontAlgn="base" hangingPunct="0">
              <a:spcBef>
                <a:spcPct val="0"/>
              </a:spcBef>
              <a:spcAft>
                <a:spcPct val="0"/>
              </a:spcAft>
              <a:defRPr>
                <a:solidFill>
                  <a:schemeClr val="tx1"/>
                </a:solidFill>
                <a:latin typeface="Century Gothic" pitchFamily="34" charset="0"/>
              </a:defRPr>
            </a:lvl9pPr>
          </a:lstStyle>
          <a:p>
            <a:pPr algn="ctr" eaLnBrk="1" hangingPunct="1">
              <a:spcBef>
                <a:spcPct val="50000"/>
              </a:spcBef>
            </a:pPr>
            <a:r>
              <a:rPr lang="tr-TR" altLang="tr-TR" sz="5700" b="1" dirty="0">
                <a:solidFill>
                  <a:schemeClr val="bg1"/>
                </a:solidFill>
                <a:latin typeface="Arial" charset="0"/>
                <a:ea typeface="ＭＳ Ｐゴシック" pitchFamily="34" charset="-128"/>
              </a:rPr>
              <a:t>Konu Başlığı</a:t>
            </a:r>
            <a:endParaRPr lang="en-US" altLang="tr-TR" sz="5700" b="1" dirty="0">
              <a:solidFill>
                <a:schemeClr val="bg1"/>
              </a:solidFill>
              <a:latin typeface="Arial" charset="0"/>
              <a:ea typeface="ＭＳ Ｐゴシック" pitchFamily="34" charset="-128"/>
            </a:endParaRPr>
          </a:p>
        </p:txBody>
      </p:sp>
      <p:sp>
        <p:nvSpPr>
          <p:cNvPr id="20511" name="Başlık 1"/>
          <p:cNvSpPr>
            <a:spLocks noGrp="1"/>
          </p:cNvSpPr>
          <p:nvPr>
            <p:ph type="title"/>
          </p:nvPr>
        </p:nvSpPr>
        <p:spPr>
          <a:xfrm>
            <a:off x="3956441" y="1051323"/>
            <a:ext cx="17103336" cy="3983318"/>
          </a:xfrm>
        </p:spPr>
        <p:txBody>
          <a:bodyPr>
            <a:normAutofit fontScale="90000"/>
          </a:bodyPr>
          <a:lstStyle/>
          <a:p>
            <a:pPr algn="ctr" eaLnBrk="1" hangingPunct="1"/>
            <a:r>
              <a:rPr lang="tr-TR" altLang="tr-TR" sz="7200" b="1" dirty="0"/>
              <a:t>MİKROTÜRBİN TASARIMI</a:t>
            </a:r>
            <a:br>
              <a:rPr lang="tr-TR" altLang="tr-TR" sz="7200" b="1" dirty="0"/>
            </a:br>
            <a:r>
              <a:rPr lang="tr-TR" altLang="tr-TR" sz="4400" dirty="0"/>
              <a:t>2025-2026 Bahar YY Bitirme Projesi</a:t>
            </a:r>
            <a:br>
              <a:rPr lang="tr-TR" altLang="tr-TR" sz="7200" b="1" dirty="0"/>
            </a:br>
            <a:r>
              <a:rPr lang="tr-TR" altLang="tr-TR" sz="4400" dirty="0"/>
              <a:t>032020091 Ahmet İnan</a:t>
            </a:r>
            <a:br>
              <a:rPr lang="tr-TR" altLang="tr-TR" sz="4400" dirty="0"/>
            </a:br>
            <a:r>
              <a:rPr lang="tr-TR" altLang="tr-TR" sz="4400" dirty="0"/>
              <a:t>032020088 Mehmet Gül</a:t>
            </a:r>
            <a:br>
              <a:rPr lang="en-US" altLang="tr-TR" sz="4400" dirty="0"/>
            </a:br>
            <a:r>
              <a:rPr lang="tr-TR" altLang="tr-TR" sz="4400" dirty="0"/>
              <a:t>Danışman: Prof. Dr.     . . . . .</a:t>
            </a:r>
            <a:endParaRPr lang="tr-TR" altLang="tr-TR" sz="4400" dirty="0">
              <a:solidFill>
                <a:schemeClr val="tx1"/>
              </a:solidFill>
            </a:endParaRPr>
          </a:p>
        </p:txBody>
      </p:sp>
      <p:sp>
        <p:nvSpPr>
          <p:cNvPr id="45" name="AutoShape 164"/>
          <p:cNvSpPr>
            <a:spLocks noChangeArrowheads="1"/>
          </p:cNvSpPr>
          <p:nvPr/>
        </p:nvSpPr>
        <p:spPr bwMode="auto">
          <a:xfrm>
            <a:off x="9485313" y="19201846"/>
            <a:ext cx="8604250" cy="3375579"/>
          </a:xfrm>
          <a:prstGeom prst="roundRect">
            <a:avLst>
              <a:gd name="adj" fmla="val 9736"/>
            </a:avLst>
          </a:prstGeom>
          <a:ln/>
        </p:spPr>
        <p:style>
          <a:lnRef idx="2">
            <a:schemeClr val="accent2"/>
          </a:lnRef>
          <a:fillRef idx="1">
            <a:schemeClr val="lt1"/>
          </a:fillRef>
          <a:effectRef idx="0">
            <a:schemeClr val="accent2"/>
          </a:effectRef>
          <a:fontRef idx="minor">
            <a:schemeClr val="dk1"/>
          </a:fontRef>
        </p:style>
        <p:txBody>
          <a:bodyPr wrap="none" lIns="180003" tIns="90002" rIns="180003" bIns="90002" anchor="ctr"/>
          <a:lstStyle/>
          <a:p>
            <a:pPr algn="just" eaLnBrk="1" fontAlgn="auto" hangingPunct="1">
              <a:spcBef>
                <a:spcPts val="0"/>
              </a:spcBef>
              <a:spcAft>
                <a:spcPts val="0"/>
              </a:spcAft>
            </a:pPr>
            <a:endParaRPr lang="tr-TR" altLang="tr-TR" sz="19700">
              <a:solidFill>
                <a:schemeClr val="tx2"/>
              </a:solidFill>
              <a:latin typeface="Arial" charset="0"/>
              <a:ea typeface="ＭＳ Ｐゴシック" pitchFamily="34" charset="-128"/>
            </a:endParaRPr>
          </a:p>
        </p:txBody>
      </p:sp>
      <p:sp>
        <p:nvSpPr>
          <p:cNvPr id="20514" name="Text Box 166"/>
          <p:cNvSpPr txBox="1">
            <a:spLocks noChangeArrowheads="1"/>
          </p:cNvSpPr>
          <p:nvPr/>
        </p:nvSpPr>
        <p:spPr bwMode="auto">
          <a:xfrm>
            <a:off x="466725" y="7769225"/>
            <a:ext cx="8267700" cy="19140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eaLnBrk="1" hangingPunct="1"/>
            <a:r>
              <a:rPr lang="tr-TR" altLang="tr-TR" sz="3000" dirty="0">
                <a:latin typeface="Arial" charset="0"/>
                <a:ea typeface="ＭＳ Ｐゴシック" pitchFamily="34" charset="-128"/>
              </a:rPr>
              <a:t>Mikro türbinler</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brayton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çevrimine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göre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çalışıp</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enerji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üreten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makinalardır.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Dışarıdaki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taze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hava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kompresör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vasıtasıyla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içeriye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çekilir.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Ardından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hava</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difüzörden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geçerek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yanma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odasına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iletilir.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Burada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öncelikle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ön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ısıtma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amaçlı</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propan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gazı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yanar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ve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akabinde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sıvı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yakıt</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enjekte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edilerek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yanma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meydana gelir.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Yanma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sonucu</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meydana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gelen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yanma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gazları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buradan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türbine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geçer.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gazlar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türbinde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genişletilerek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sistemden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dışarı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atılır.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esnada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hızları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önemli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ölçüde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yükselmiş</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olan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gazlar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dışarı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çıkarken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bir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itki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kuvveti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oluşturur.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Havacılık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sistemlerinde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kuvvet</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hava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aracını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havalandıracak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etkiyi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oluştururken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enerji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üretim</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sistemlerinde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ise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mile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bağlanacak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olan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bir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jeneratör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vasıtasıyla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elektrik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üretilir.</a:t>
            </a:r>
            <a:endParaRPr lang="en-US" altLang="tr-TR" sz="3000" dirty="0">
              <a:latin typeface="Arial" charset="0"/>
              <a:ea typeface="ＭＳ Ｐゴシック" pitchFamily="34" charset="-128"/>
            </a:endParaRPr>
          </a:p>
          <a:p>
            <a:pPr algn="just" eaLnBrk="1" hangingPunct="1"/>
            <a:r>
              <a:rPr lang="tr-TR" altLang="tr-TR" sz="3000" dirty="0">
                <a:latin typeface="Arial" charset="0"/>
                <a:ea typeface="ＭＳ Ｐゴシック" pitchFamily="34" charset="-128"/>
              </a:rPr>
              <a:t>Literatür incelendiğinde enerji üretme amaçlı mikro türbin çalışmaları çok büyük bir yer kaplamaktadır. Havacılıkta kullanım alanları ise henüz insansız uçaklarla popülerlik kazandığından yeni yeni bu çalışma alanı kendine yer bulmaktadır. Türbin Motorlarının performansının arttırılmasında CFD yazılımları kullanılmıştır. Yapılan Araştırmalar ve uygulamalar göstermiştir ki mikro türbinlerin kullanımını kısıtlayan önemli nedenler ise yüksek gürültü seviyesi, yüksek yakıt tüketimi, yüksek egzoz sıcaklıkları ve türbin giriş sıcaklıklarının sınır olmasıdır. Bu dezavantajlarına karşılık en önemli avantajı küçük olmasıdır. Taşınabilirliği ve yüksek güç ve enerji yoğunluğuna sahip olması küçük hava araçları ve jeneratörlerde kullanımının önünü açmaktadır.</a:t>
            </a:r>
          </a:p>
          <a:p>
            <a:pPr algn="just" eaLnBrk="1" hangingPunct="1"/>
            <a:r>
              <a:rPr lang="tr-TR" altLang="tr-TR" sz="3000" dirty="0">
                <a:latin typeface="Arial" charset="0"/>
                <a:ea typeface="ＭＳ Ｐゴシック" pitchFamily="34" charset="-128"/>
              </a:rPr>
              <a:t>Bu posterin amacı mikro türbinler hakkında kısa bir bilgi vermek kullanım alanlarını göstermektir. Tasarım bileşenlerini ve özellikleri tanıtılmış sistem içindeki çalışma amaçları açıklanmıştır. Avantaj ve dezavantajlarına değinilmiş kullanım alanları hususunda kısaca bilgi verilmiştir</a:t>
            </a:r>
            <a:r>
              <a:rPr lang="tr-TR" altLang="tr-TR" sz="3200" dirty="0">
                <a:latin typeface="Arial" charset="0"/>
                <a:ea typeface="ＭＳ Ｐゴシック" pitchFamily="34" charset="-128"/>
              </a:rPr>
              <a:t>.</a:t>
            </a:r>
          </a:p>
        </p:txBody>
      </p:sp>
      <p:sp>
        <p:nvSpPr>
          <p:cNvPr id="20515" name="Text Box 170"/>
          <p:cNvSpPr txBox="1">
            <a:spLocks noChangeArrowheads="1"/>
          </p:cNvSpPr>
          <p:nvPr/>
        </p:nvSpPr>
        <p:spPr bwMode="auto">
          <a:xfrm>
            <a:off x="528887" y="29290160"/>
            <a:ext cx="8467725" cy="3413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eaLnBrk="1" hangingPunct="1"/>
            <a:r>
              <a:rPr lang="tr-TR" altLang="tr-TR" sz="3000" dirty="0">
                <a:latin typeface="Arial" charset="0"/>
                <a:ea typeface="ＭＳ Ｐゴシック" pitchFamily="34" charset="-128"/>
              </a:rPr>
              <a:t>Sistem</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CAD</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ortamında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SOLIDWORKS</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program</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ile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modellenmiştir.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Toplam</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30</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ana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parçadan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oluşmuştur.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Tasarımı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önemli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ve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zor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olanları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türbin,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kompresör,</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difüzör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ve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yanma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odasıdır.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Toplam</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12</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yakıt</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tüpü</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bulunmakta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bunlardan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bir tanesi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ön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ısıtmada</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kullanılacak</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propan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diğer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11i</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sıvı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yakıt</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içindir.</a:t>
            </a:r>
          </a:p>
        </p:txBody>
      </p:sp>
      <p:sp>
        <p:nvSpPr>
          <p:cNvPr id="20517" name="Text Box 170"/>
          <p:cNvSpPr txBox="1">
            <a:spLocks noChangeArrowheads="1"/>
          </p:cNvSpPr>
          <p:nvPr/>
        </p:nvSpPr>
        <p:spPr bwMode="auto">
          <a:xfrm>
            <a:off x="19066642" y="29842694"/>
            <a:ext cx="5545137" cy="5721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eaLnBrk="1" hangingPunct="1"/>
            <a:r>
              <a:rPr lang="tr-TR" altLang="tr-TR" sz="3000" dirty="0">
                <a:latin typeface="Arial" charset="0"/>
                <a:ea typeface="ＭＳ Ｐゴシック" pitchFamily="34" charset="-128"/>
              </a:rPr>
              <a:t>Ülkemizde pek yaygın olmayan bu tasarım gerekli tasarım ve teknik altyapı sağlandığı takdirde rahatlıkla elde edilip prototip üretilebilir. Firmalar bu türbinleri ürün dağıtımında, haritacılıkta kullanmakta savunma sektörü ise istihbarat amaçlı kullanmaktadır. Silahlandırma konusunda ise Ar-Ge çalışmaları yürütülmektedir</a:t>
            </a:r>
          </a:p>
        </p:txBody>
      </p:sp>
      <p:sp>
        <p:nvSpPr>
          <p:cNvPr id="20518" name="Text Box 170"/>
          <p:cNvSpPr txBox="1">
            <a:spLocks noChangeArrowheads="1"/>
          </p:cNvSpPr>
          <p:nvPr/>
        </p:nvSpPr>
        <p:spPr bwMode="auto">
          <a:xfrm>
            <a:off x="9651613" y="32909766"/>
            <a:ext cx="8541771" cy="202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eaLnBrk="1" hangingPunct="1"/>
            <a:r>
              <a:rPr lang="tr-TR" altLang="tr-TR" sz="3000" dirty="0">
                <a:latin typeface="Arial" charset="0"/>
                <a:ea typeface="ＭＳ Ｐゴシック" pitchFamily="34" charset="-128"/>
              </a:rPr>
              <a:t>1</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http://www.wrenturbines.co.uk</a:t>
            </a:r>
          </a:p>
          <a:p>
            <a:pPr algn="just" eaLnBrk="1" hangingPunct="1"/>
            <a:r>
              <a:rPr lang="tr-TR" altLang="tr-TR" sz="3000" dirty="0">
                <a:latin typeface="Arial" charset="0"/>
                <a:ea typeface="ＭＳ Ｐゴシック" pitchFamily="34" charset="-128"/>
              </a:rPr>
              <a:t>2</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Eksen, E., Başaran, E. 2013. Küçük Ölçekli Bir Gaz Türbin Motorunun Yer ve Uçuş Testleri 03-04 Mayıs 2013, ESKİŞEHİR</a:t>
            </a:r>
          </a:p>
        </p:txBody>
      </p:sp>
      <p:sp>
        <p:nvSpPr>
          <p:cNvPr id="20519" name="Text Box 170"/>
          <p:cNvSpPr txBox="1">
            <a:spLocks noChangeArrowheads="1"/>
          </p:cNvSpPr>
          <p:nvPr/>
        </p:nvSpPr>
        <p:spPr bwMode="auto">
          <a:xfrm>
            <a:off x="9584304" y="19357411"/>
            <a:ext cx="8467725" cy="2951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eaLnBrk="1" hangingPunct="1"/>
            <a:r>
              <a:rPr lang="tr-TR" altLang="tr-TR" sz="3000" dirty="0">
                <a:latin typeface="Arial" charset="0"/>
                <a:ea typeface="ＭＳ Ｐゴシック" pitchFamily="34" charset="-128"/>
              </a:rPr>
              <a:t>Tasarım mantığı diğerlerinden farklı ve en karmaşık parça kompresör çarkıdır. Kompresörün çizimi için bir çok paket program geliştirilmiştir. Bunlardan biride pek çok parametre sunan ve </a:t>
            </a:r>
            <a:r>
              <a:rPr lang="tr-TR" altLang="tr-TR" sz="3000" dirty="0" err="1">
                <a:latin typeface="Arial" charset="0"/>
                <a:ea typeface="ＭＳ Ｐゴシック" pitchFamily="34" charset="-128"/>
              </a:rPr>
              <a:t>efektiflik</a:t>
            </a:r>
            <a:r>
              <a:rPr lang="tr-TR" altLang="tr-TR" sz="3000" dirty="0">
                <a:latin typeface="Arial" charset="0"/>
                <a:ea typeface="ＭＳ Ｐゴシック" pitchFamily="34" charset="-128"/>
              </a:rPr>
              <a:t> ile ilgili bağıntıları hesaplayan ANSYS </a:t>
            </a:r>
            <a:r>
              <a:rPr lang="tr-TR" altLang="tr-TR" sz="3000" dirty="0" err="1">
                <a:latin typeface="Arial" charset="0"/>
                <a:ea typeface="ＭＳ Ｐゴシック" pitchFamily="34" charset="-128"/>
              </a:rPr>
              <a:t>Bladegen</a:t>
            </a:r>
            <a:r>
              <a:rPr lang="tr-TR" altLang="tr-TR" sz="3000" dirty="0">
                <a:latin typeface="Arial" charset="0"/>
                <a:ea typeface="ＭＳ Ｐゴシック" pitchFamily="34" charset="-128"/>
              </a:rPr>
              <a:t> </a:t>
            </a:r>
            <a:r>
              <a:rPr lang="tr-TR" altLang="tr-TR" sz="3000" dirty="0" err="1">
                <a:latin typeface="Arial" charset="0"/>
                <a:ea typeface="ＭＳ Ｐゴシック" pitchFamily="34" charset="-128"/>
              </a:rPr>
              <a:t>dir</a:t>
            </a:r>
            <a:r>
              <a:rPr lang="tr-TR" altLang="tr-TR" sz="3000" dirty="0">
                <a:latin typeface="Arial" charset="0"/>
                <a:ea typeface="ＭＳ Ｐゴシック" pitchFamily="34" charset="-128"/>
              </a:rPr>
              <a:t>.</a:t>
            </a:r>
          </a:p>
        </p:txBody>
      </p:sp>
      <p:pic>
        <p:nvPicPr>
          <p:cNvPr id="1026" name="Picture 2" descr="Makine Muhendisligi Bolumu">
            <a:extLst>
              <a:ext uri="{FF2B5EF4-FFF2-40B4-BE49-F238E27FC236}">
                <a16:creationId xmlns:a16="http://schemas.microsoft.com/office/drawing/2014/main" id="{9427095E-2D13-4E04-85BA-4B60CCBB8E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59776" y="103059"/>
            <a:ext cx="3963988" cy="39639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ursa Uludağ Üniversitesi - Vikipedi">
            <a:extLst>
              <a:ext uri="{FF2B5EF4-FFF2-40B4-BE49-F238E27FC236}">
                <a16:creationId xmlns:a16="http://schemas.microsoft.com/office/drawing/2014/main" id="{63523E8B-286B-4BC7-B93B-21832D87AD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7" y="125078"/>
            <a:ext cx="3963988" cy="3963988"/>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Köşeleri Yuvarlatılmış 3">
            <a:extLst>
              <a:ext uri="{FF2B5EF4-FFF2-40B4-BE49-F238E27FC236}">
                <a16:creationId xmlns:a16="http://schemas.microsoft.com/office/drawing/2014/main" id="{77648D1B-E1C7-4AF2-A728-6EB49D8062FC}"/>
              </a:ext>
            </a:extLst>
          </p:cNvPr>
          <p:cNvSpPr/>
          <p:nvPr/>
        </p:nvSpPr>
        <p:spPr>
          <a:xfrm>
            <a:off x="331197" y="5958896"/>
            <a:ext cx="8640763" cy="9850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GİRİŞ</a:t>
            </a:r>
          </a:p>
        </p:txBody>
      </p:sp>
      <p:sp>
        <p:nvSpPr>
          <p:cNvPr id="47" name="Dikdörtgen: Köşeleri Yuvarlatılmış 46">
            <a:extLst>
              <a:ext uri="{FF2B5EF4-FFF2-40B4-BE49-F238E27FC236}">
                <a16:creationId xmlns:a16="http://schemas.microsoft.com/office/drawing/2014/main" id="{CF731EB8-B3AB-4270-8F52-AEF064847F28}"/>
              </a:ext>
            </a:extLst>
          </p:cNvPr>
          <p:cNvSpPr/>
          <p:nvPr/>
        </p:nvSpPr>
        <p:spPr>
          <a:xfrm>
            <a:off x="395537" y="27241330"/>
            <a:ext cx="8640763" cy="9939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MİKROTÜRBİN</a:t>
            </a:r>
            <a:r>
              <a:rPr lang="en-US" sz="5700" dirty="0"/>
              <a:t> </a:t>
            </a:r>
            <a:r>
              <a:rPr lang="en-US" sz="4800" dirty="0"/>
              <a:t>TASARIMI</a:t>
            </a:r>
          </a:p>
        </p:txBody>
      </p:sp>
      <p:sp>
        <p:nvSpPr>
          <p:cNvPr id="48" name="Dikdörtgen: Köşeleri Yuvarlatılmış 47">
            <a:extLst>
              <a:ext uri="{FF2B5EF4-FFF2-40B4-BE49-F238E27FC236}">
                <a16:creationId xmlns:a16="http://schemas.microsoft.com/office/drawing/2014/main" id="{BF24BDFA-B81E-484F-979C-55D520970469}"/>
              </a:ext>
            </a:extLst>
          </p:cNvPr>
          <p:cNvSpPr/>
          <p:nvPr/>
        </p:nvSpPr>
        <p:spPr>
          <a:xfrm>
            <a:off x="18770349" y="28398005"/>
            <a:ext cx="6037264" cy="9441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SONUÇ</a:t>
            </a:r>
          </a:p>
        </p:txBody>
      </p:sp>
      <p:sp>
        <p:nvSpPr>
          <p:cNvPr id="49" name="Dikdörtgen: Köşeleri Yuvarlatılmış 48">
            <a:extLst>
              <a:ext uri="{FF2B5EF4-FFF2-40B4-BE49-F238E27FC236}">
                <a16:creationId xmlns:a16="http://schemas.microsoft.com/office/drawing/2014/main" id="{E6FE441E-6D41-45E2-90B6-72EB6377B9DA}"/>
              </a:ext>
            </a:extLst>
          </p:cNvPr>
          <p:cNvSpPr/>
          <p:nvPr/>
        </p:nvSpPr>
        <p:spPr>
          <a:xfrm>
            <a:off x="9489477" y="30979105"/>
            <a:ext cx="8859073" cy="10481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KAYNAKLAR</a:t>
            </a:r>
          </a:p>
        </p:txBody>
      </p:sp>
      <p:pic>
        <p:nvPicPr>
          <p:cNvPr id="7" name="Resim 6">
            <a:extLst>
              <a:ext uri="{FF2B5EF4-FFF2-40B4-BE49-F238E27FC236}">
                <a16:creationId xmlns:a16="http://schemas.microsoft.com/office/drawing/2014/main" id="{99B09C2F-99EF-4623-8F9B-37AF34E9DB96}"/>
              </a:ext>
            </a:extLst>
          </p:cNvPr>
          <p:cNvPicPr>
            <a:picLocks noChangeAspect="1"/>
          </p:cNvPicPr>
          <p:nvPr/>
        </p:nvPicPr>
        <p:blipFill>
          <a:blip r:embed="rId5"/>
          <a:stretch>
            <a:fillRect/>
          </a:stretch>
        </p:blipFill>
        <p:spPr>
          <a:xfrm>
            <a:off x="9430981" y="5858955"/>
            <a:ext cx="15153313" cy="4180794"/>
          </a:xfrm>
          <a:prstGeom prst="rect">
            <a:avLst/>
          </a:prstGeom>
        </p:spPr>
      </p:pic>
      <p:pic>
        <p:nvPicPr>
          <p:cNvPr id="9" name="Resim 8" descr="tekerlek içeren bir resim&#10;&#10;Açıklama otomatik olarak oluşturuldu">
            <a:extLst>
              <a:ext uri="{FF2B5EF4-FFF2-40B4-BE49-F238E27FC236}">
                <a16:creationId xmlns:a16="http://schemas.microsoft.com/office/drawing/2014/main" id="{63D2FA6C-FC50-4479-93C2-7D8B9D925F19}"/>
              </a:ext>
            </a:extLst>
          </p:cNvPr>
          <p:cNvPicPr>
            <a:picLocks noChangeAspect="1"/>
          </p:cNvPicPr>
          <p:nvPr/>
        </p:nvPicPr>
        <p:blipFill>
          <a:blip r:embed="rId6"/>
          <a:stretch>
            <a:fillRect/>
          </a:stretch>
        </p:blipFill>
        <p:spPr>
          <a:xfrm>
            <a:off x="19611975" y="12078381"/>
            <a:ext cx="4524784" cy="4180794"/>
          </a:xfrm>
          <a:prstGeom prst="rect">
            <a:avLst/>
          </a:prstGeom>
        </p:spPr>
      </p:pic>
      <p:pic>
        <p:nvPicPr>
          <p:cNvPr id="11" name="Resim 10">
            <a:extLst>
              <a:ext uri="{FF2B5EF4-FFF2-40B4-BE49-F238E27FC236}">
                <a16:creationId xmlns:a16="http://schemas.microsoft.com/office/drawing/2014/main" id="{2B1ABABB-43BD-4759-8F4D-1FAA2949EB55}"/>
              </a:ext>
            </a:extLst>
          </p:cNvPr>
          <p:cNvPicPr>
            <a:picLocks noChangeAspect="1"/>
          </p:cNvPicPr>
          <p:nvPr/>
        </p:nvPicPr>
        <p:blipFill>
          <a:blip r:embed="rId7"/>
          <a:stretch>
            <a:fillRect/>
          </a:stretch>
        </p:blipFill>
        <p:spPr>
          <a:xfrm>
            <a:off x="11771210" y="12145041"/>
            <a:ext cx="4200729" cy="4228007"/>
          </a:xfrm>
          <a:prstGeom prst="rect">
            <a:avLst/>
          </a:prstGeom>
        </p:spPr>
      </p:pic>
      <p:sp>
        <p:nvSpPr>
          <p:cNvPr id="54" name="Dikdörtgen: Köşeleri Yuvarlatılmış 53">
            <a:extLst>
              <a:ext uri="{FF2B5EF4-FFF2-40B4-BE49-F238E27FC236}">
                <a16:creationId xmlns:a16="http://schemas.microsoft.com/office/drawing/2014/main" id="{81C8D349-E159-420A-A760-05C95DEDB00B}"/>
              </a:ext>
            </a:extLst>
          </p:cNvPr>
          <p:cNvSpPr/>
          <p:nvPr/>
        </p:nvSpPr>
        <p:spPr>
          <a:xfrm>
            <a:off x="18838521" y="10906222"/>
            <a:ext cx="6037264" cy="10169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TÜRBİN</a:t>
            </a:r>
          </a:p>
        </p:txBody>
      </p:sp>
      <p:sp>
        <p:nvSpPr>
          <p:cNvPr id="55" name="Dikdörtgen: Köşeleri Yuvarlatılmış 54">
            <a:extLst>
              <a:ext uri="{FF2B5EF4-FFF2-40B4-BE49-F238E27FC236}">
                <a16:creationId xmlns:a16="http://schemas.microsoft.com/office/drawing/2014/main" id="{9816C533-9F8E-4C39-A768-94CEA41AB839}"/>
              </a:ext>
            </a:extLst>
          </p:cNvPr>
          <p:cNvSpPr/>
          <p:nvPr/>
        </p:nvSpPr>
        <p:spPr>
          <a:xfrm>
            <a:off x="9415032" y="10905925"/>
            <a:ext cx="8547896" cy="10169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KOMPRESÖR</a:t>
            </a:r>
          </a:p>
        </p:txBody>
      </p:sp>
      <p:sp>
        <p:nvSpPr>
          <p:cNvPr id="56" name="AutoShape 171">
            <a:extLst>
              <a:ext uri="{FF2B5EF4-FFF2-40B4-BE49-F238E27FC236}">
                <a16:creationId xmlns:a16="http://schemas.microsoft.com/office/drawing/2014/main" id="{C9056A03-F68C-40B7-815C-C731AE3A3979}"/>
              </a:ext>
            </a:extLst>
          </p:cNvPr>
          <p:cNvSpPr>
            <a:spLocks noChangeArrowheads="1"/>
          </p:cNvSpPr>
          <p:nvPr/>
        </p:nvSpPr>
        <p:spPr bwMode="auto">
          <a:xfrm>
            <a:off x="18905536" y="17648540"/>
            <a:ext cx="6037263" cy="2578407"/>
          </a:xfrm>
          <a:prstGeom prst="roundRect">
            <a:avLst>
              <a:gd name="adj" fmla="val 16667"/>
            </a:avLst>
          </a:prstGeom>
          <a:ln/>
        </p:spPr>
        <p:style>
          <a:lnRef idx="2">
            <a:schemeClr val="accent2"/>
          </a:lnRef>
          <a:fillRef idx="1">
            <a:schemeClr val="lt1"/>
          </a:fillRef>
          <a:effectRef idx="0">
            <a:schemeClr val="accent2"/>
          </a:effectRef>
          <a:fontRef idx="minor">
            <a:schemeClr val="dk1"/>
          </a:fontRef>
        </p:style>
        <p:txBody>
          <a:bodyPr wrap="none" lIns="180003" tIns="90002" rIns="180003" bIns="90002" anchor="ctr"/>
          <a:lstStyle/>
          <a:p>
            <a:pPr algn="just" eaLnBrk="1" fontAlgn="auto" hangingPunct="1">
              <a:spcBef>
                <a:spcPts val="0"/>
              </a:spcBef>
              <a:spcAft>
                <a:spcPts val="0"/>
              </a:spcAft>
            </a:pPr>
            <a:endParaRPr lang="tr-TR" altLang="tr-TR" sz="19700">
              <a:solidFill>
                <a:schemeClr val="tx2"/>
              </a:solidFill>
              <a:latin typeface="Arial" charset="0"/>
              <a:ea typeface="ＭＳ Ｐゴシック" pitchFamily="34" charset="-128"/>
            </a:endParaRPr>
          </a:p>
        </p:txBody>
      </p:sp>
      <p:sp>
        <p:nvSpPr>
          <p:cNvPr id="57" name="Text Box 170">
            <a:extLst>
              <a:ext uri="{FF2B5EF4-FFF2-40B4-BE49-F238E27FC236}">
                <a16:creationId xmlns:a16="http://schemas.microsoft.com/office/drawing/2014/main" id="{DE1D7137-14CF-42F3-AD88-814B426BC80F}"/>
              </a:ext>
            </a:extLst>
          </p:cNvPr>
          <p:cNvSpPr txBox="1">
            <a:spLocks noChangeArrowheads="1"/>
          </p:cNvSpPr>
          <p:nvPr/>
        </p:nvSpPr>
        <p:spPr bwMode="auto">
          <a:xfrm>
            <a:off x="18869025" y="17648541"/>
            <a:ext cx="6037263" cy="249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9975" tIns="89990" rIns="179975" bIns="89990">
            <a:spAutoFit/>
          </a:bodyP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eaLnBrk="0" fontAlgn="base" hangingPunct="0">
              <a:spcBef>
                <a:spcPct val="0"/>
              </a:spcBef>
              <a:spcAft>
                <a:spcPct val="0"/>
              </a:spcAft>
              <a:defRPr>
                <a:solidFill>
                  <a:schemeClr val="tx1"/>
                </a:solidFill>
                <a:latin typeface="Century Gothic" pitchFamily="34" charset="0"/>
              </a:defRPr>
            </a:lvl6pPr>
            <a:lvl7pPr marL="2971800" indent="-228600" defTabSz="457200" eaLnBrk="0" fontAlgn="base" hangingPunct="0">
              <a:spcBef>
                <a:spcPct val="0"/>
              </a:spcBef>
              <a:spcAft>
                <a:spcPct val="0"/>
              </a:spcAft>
              <a:defRPr>
                <a:solidFill>
                  <a:schemeClr val="tx1"/>
                </a:solidFill>
                <a:latin typeface="Century Gothic" pitchFamily="34" charset="0"/>
              </a:defRPr>
            </a:lvl7pPr>
            <a:lvl8pPr marL="3429000" indent="-228600" defTabSz="457200" eaLnBrk="0" fontAlgn="base" hangingPunct="0">
              <a:spcBef>
                <a:spcPct val="0"/>
              </a:spcBef>
              <a:spcAft>
                <a:spcPct val="0"/>
              </a:spcAft>
              <a:defRPr>
                <a:solidFill>
                  <a:schemeClr val="tx1"/>
                </a:solidFill>
                <a:latin typeface="Century Gothic" pitchFamily="34" charset="0"/>
              </a:defRPr>
            </a:lvl8pPr>
            <a:lvl9pPr marL="3886200" indent="-228600" defTabSz="457200" eaLnBrk="0" fontAlgn="base" hangingPunct="0">
              <a:spcBef>
                <a:spcPct val="0"/>
              </a:spcBef>
              <a:spcAft>
                <a:spcPct val="0"/>
              </a:spcAft>
              <a:defRPr>
                <a:solidFill>
                  <a:schemeClr val="tx1"/>
                </a:solidFill>
                <a:latin typeface="Century Gothic" pitchFamily="34" charset="0"/>
              </a:defRPr>
            </a:lvl9pPr>
          </a:lstStyle>
          <a:p>
            <a:pPr algn="just" eaLnBrk="1" hangingPunct="1"/>
            <a:r>
              <a:rPr lang="tr-TR" altLang="tr-TR" sz="3000" dirty="0">
                <a:latin typeface="Arial" charset="0"/>
                <a:ea typeface="ＭＳ Ｐゴシック" pitchFamily="34" charset="-128"/>
              </a:rPr>
              <a:t>Kompresör</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için</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Bladegen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program</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ile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tutarlılık</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karşılaştırılmış</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fakat</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tasarım</a:t>
            </a:r>
            <a:r>
              <a:rPr lang="en-US" altLang="tr-TR" sz="3000" dirty="0">
                <a:latin typeface="Arial" charset="0"/>
                <a:ea typeface="ＭＳ Ｐゴシック" pitchFamily="34" charset="-128"/>
              </a:rPr>
              <a:t> </a:t>
            </a:r>
            <a:r>
              <a:rPr lang="tr-TR" altLang="tr-TR" sz="3000" dirty="0" err="1">
                <a:latin typeface="Arial" charset="0"/>
                <a:ea typeface="ＭＳ Ｐゴシック" pitchFamily="34" charset="-128"/>
              </a:rPr>
              <a:t>sketch</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mantığı</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ile</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Solidworks</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üzerinden</a:t>
            </a:r>
            <a:r>
              <a:rPr lang="en-US" altLang="tr-TR" sz="3000" dirty="0">
                <a:latin typeface="Arial" charset="0"/>
                <a:ea typeface="ＭＳ Ｐゴシック" pitchFamily="34" charset="-128"/>
              </a:rPr>
              <a:t> </a:t>
            </a:r>
            <a:r>
              <a:rPr lang="tr-TR" altLang="tr-TR" sz="3000" dirty="0">
                <a:latin typeface="Arial" charset="0"/>
                <a:ea typeface="ＭＳ Ｐゴシック" pitchFamily="34" charset="-128"/>
              </a:rPr>
              <a:t>yapılmıştır.</a:t>
            </a:r>
            <a:endParaRPr lang="en-US" altLang="tr-TR" sz="3000" dirty="0">
              <a:latin typeface="Arial" charset="0"/>
              <a:ea typeface="ＭＳ Ｐゴシック" pitchFamily="34" charset="-128"/>
            </a:endParaRPr>
          </a:p>
        </p:txBody>
      </p:sp>
      <p:sp>
        <p:nvSpPr>
          <p:cNvPr id="58" name="Dikdörtgen: Köşeleri Yuvarlatılmış 57">
            <a:extLst>
              <a:ext uri="{FF2B5EF4-FFF2-40B4-BE49-F238E27FC236}">
                <a16:creationId xmlns:a16="http://schemas.microsoft.com/office/drawing/2014/main" id="{9C913CCA-07FF-4755-9555-BEAD2C75231C}"/>
              </a:ext>
            </a:extLst>
          </p:cNvPr>
          <p:cNvSpPr/>
          <p:nvPr/>
        </p:nvSpPr>
        <p:spPr>
          <a:xfrm>
            <a:off x="9485313" y="17471620"/>
            <a:ext cx="8640763" cy="10169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MİKROTÜRBİN TASARIMI</a:t>
            </a:r>
          </a:p>
        </p:txBody>
      </p:sp>
      <p:pic>
        <p:nvPicPr>
          <p:cNvPr id="23" name="Resim 22">
            <a:extLst>
              <a:ext uri="{FF2B5EF4-FFF2-40B4-BE49-F238E27FC236}">
                <a16:creationId xmlns:a16="http://schemas.microsoft.com/office/drawing/2014/main" id="{E40F4973-5D9C-418D-BDA3-3FD62C10AA26}"/>
              </a:ext>
            </a:extLst>
          </p:cNvPr>
          <p:cNvPicPr>
            <a:picLocks noChangeAspect="1"/>
          </p:cNvPicPr>
          <p:nvPr/>
        </p:nvPicPr>
        <p:blipFill>
          <a:blip r:embed="rId8"/>
          <a:stretch>
            <a:fillRect/>
          </a:stretch>
        </p:blipFill>
        <p:spPr>
          <a:xfrm>
            <a:off x="11177822" y="24335060"/>
            <a:ext cx="5075269" cy="5300836"/>
          </a:xfrm>
          <a:prstGeom prst="rect">
            <a:avLst/>
          </a:prstGeom>
        </p:spPr>
      </p:pic>
      <p:sp>
        <p:nvSpPr>
          <p:cNvPr id="71" name="Dikdörtgen: Köşeleri Yuvarlatılmış 70">
            <a:extLst>
              <a:ext uri="{FF2B5EF4-FFF2-40B4-BE49-F238E27FC236}">
                <a16:creationId xmlns:a16="http://schemas.microsoft.com/office/drawing/2014/main" id="{3B0910B7-61E2-4A6C-B170-DCB11EAA2350}"/>
              </a:ext>
            </a:extLst>
          </p:cNvPr>
          <p:cNvSpPr/>
          <p:nvPr/>
        </p:nvSpPr>
        <p:spPr>
          <a:xfrm>
            <a:off x="9411266" y="23022447"/>
            <a:ext cx="8640763" cy="10169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DİFÜZÖR</a:t>
            </a:r>
          </a:p>
        </p:txBody>
      </p:sp>
      <p:pic>
        <p:nvPicPr>
          <p:cNvPr id="25" name="Resim 24">
            <a:extLst>
              <a:ext uri="{FF2B5EF4-FFF2-40B4-BE49-F238E27FC236}">
                <a16:creationId xmlns:a16="http://schemas.microsoft.com/office/drawing/2014/main" id="{C53061EE-C52D-412D-84AD-7BBF68F9F554}"/>
              </a:ext>
            </a:extLst>
          </p:cNvPr>
          <p:cNvPicPr>
            <a:picLocks noChangeAspect="1"/>
          </p:cNvPicPr>
          <p:nvPr/>
        </p:nvPicPr>
        <p:blipFill>
          <a:blip r:embed="rId9"/>
          <a:stretch>
            <a:fillRect/>
          </a:stretch>
        </p:blipFill>
        <p:spPr>
          <a:xfrm>
            <a:off x="19507341" y="23094386"/>
            <a:ext cx="4457417" cy="4262770"/>
          </a:xfrm>
          <a:prstGeom prst="rect">
            <a:avLst/>
          </a:prstGeom>
        </p:spPr>
      </p:pic>
      <p:sp>
        <p:nvSpPr>
          <p:cNvPr id="74" name="Dikdörtgen: Köşeleri Yuvarlatılmış 73">
            <a:extLst>
              <a:ext uri="{FF2B5EF4-FFF2-40B4-BE49-F238E27FC236}">
                <a16:creationId xmlns:a16="http://schemas.microsoft.com/office/drawing/2014/main" id="{6D62710F-CBED-4A55-8546-28EB1E5E616F}"/>
              </a:ext>
            </a:extLst>
          </p:cNvPr>
          <p:cNvSpPr/>
          <p:nvPr/>
        </p:nvSpPr>
        <p:spPr>
          <a:xfrm>
            <a:off x="18901453" y="21458604"/>
            <a:ext cx="6037264" cy="10208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YANMA ODASI</a:t>
            </a:r>
          </a:p>
        </p:txBody>
      </p:sp>
      <p:sp>
        <p:nvSpPr>
          <p:cNvPr id="2" name="Metin kutusu 1">
            <a:extLst>
              <a:ext uri="{FF2B5EF4-FFF2-40B4-BE49-F238E27FC236}">
                <a16:creationId xmlns:a16="http://schemas.microsoft.com/office/drawing/2014/main" id="{A91EF860-3F9C-D290-62E3-22F9D56D9ED1}"/>
              </a:ext>
            </a:extLst>
          </p:cNvPr>
          <p:cNvSpPr txBox="1"/>
          <p:nvPr/>
        </p:nvSpPr>
        <p:spPr>
          <a:xfrm>
            <a:off x="12115178" y="16473525"/>
            <a:ext cx="3856761" cy="553998"/>
          </a:xfrm>
          <a:prstGeom prst="rect">
            <a:avLst/>
          </a:prstGeom>
          <a:noFill/>
        </p:spPr>
        <p:txBody>
          <a:bodyPr wrap="none" rtlCol="0">
            <a:spAutoFit/>
          </a:bodyPr>
          <a:lstStyle/>
          <a:p>
            <a:r>
              <a:rPr lang="tr-TR" sz="3000" dirty="0">
                <a:latin typeface="Arial" panose="020B0604020202020204" pitchFamily="34" charset="0"/>
                <a:cs typeface="Arial" panose="020B0604020202020204" pitchFamily="34" charset="0"/>
              </a:rPr>
              <a:t>Şekil 2. </a:t>
            </a:r>
            <a:r>
              <a:rPr lang="tr-TR" sz="3000" dirty="0" err="1">
                <a:latin typeface="Arial" panose="020B0604020202020204" pitchFamily="34" charset="0"/>
                <a:ea typeface="ＭＳ Ｐゴシック" pitchFamily="34" charset="-128"/>
                <a:cs typeface="Arial" panose="020B0604020202020204" pitchFamily="34" charset="0"/>
              </a:rPr>
              <a:t>Aaaaa</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Bbbbb</a:t>
            </a:r>
            <a:endParaRPr lang="tr-TR" sz="3000" dirty="0">
              <a:latin typeface="Arial" panose="020B0604020202020204" pitchFamily="34" charset="0"/>
              <a:cs typeface="Arial" panose="020B0604020202020204" pitchFamily="34" charset="0"/>
            </a:endParaRPr>
          </a:p>
        </p:txBody>
      </p:sp>
      <p:sp>
        <p:nvSpPr>
          <p:cNvPr id="3" name="Metin kutusu 2">
            <a:extLst>
              <a:ext uri="{FF2B5EF4-FFF2-40B4-BE49-F238E27FC236}">
                <a16:creationId xmlns:a16="http://schemas.microsoft.com/office/drawing/2014/main" id="{A5A5A8CB-8E8C-224D-8370-D66B1D91319D}"/>
              </a:ext>
            </a:extLst>
          </p:cNvPr>
          <p:cNvSpPr txBox="1"/>
          <p:nvPr/>
        </p:nvSpPr>
        <p:spPr>
          <a:xfrm>
            <a:off x="11751694" y="29867060"/>
            <a:ext cx="3856761" cy="553998"/>
          </a:xfrm>
          <a:prstGeom prst="rect">
            <a:avLst/>
          </a:prstGeom>
          <a:noFill/>
        </p:spPr>
        <p:txBody>
          <a:bodyPr wrap="none" rtlCol="0">
            <a:spAutoFit/>
          </a:bodyPr>
          <a:lstStyle/>
          <a:p>
            <a:r>
              <a:rPr lang="tr-TR" sz="3000" dirty="0">
                <a:latin typeface="Arial" panose="020B0604020202020204" pitchFamily="34" charset="0"/>
                <a:cs typeface="Arial" panose="020B0604020202020204" pitchFamily="34" charset="0"/>
              </a:rPr>
              <a:t>Şekil 3. </a:t>
            </a:r>
            <a:r>
              <a:rPr lang="tr-TR" sz="3000" dirty="0" err="1">
                <a:latin typeface="Arial" panose="020B0604020202020204" pitchFamily="34" charset="0"/>
                <a:ea typeface="ＭＳ Ｐゴシック" pitchFamily="34" charset="-128"/>
                <a:cs typeface="Arial" panose="020B0604020202020204" pitchFamily="34" charset="0"/>
              </a:rPr>
              <a:t>Aaaaa</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Bbbbb</a:t>
            </a:r>
            <a:endParaRPr lang="tr-TR" sz="3000" dirty="0">
              <a:latin typeface="Arial" panose="020B0604020202020204" pitchFamily="34" charset="0"/>
              <a:cs typeface="Arial" panose="020B0604020202020204" pitchFamily="34" charset="0"/>
            </a:endParaRPr>
          </a:p>
        </p:txBody>
      </p:sp>
      <p:sp>
        <p:nvSpPr>
          <p:cNvPr id="5" name="Metin kutusu 4">
            <a:extLst>
              <a:ext uri="{FF2B5EF4-FFF2-40B4-BE49-F238E27FC236}">
                <a16:creationId xmlns:a16="http://schemas.microsoft.com/office/drawing/2014/main" id="{885B0E5D-81DE-F7BD-85EB-465E873532FE}"/>
              </a:ext>
            </a:extLst>
          </p:cNvPr>
          <p:cNvSpPr txBox="1"/>
          <p:nvPr/>
        </p:nvSpPr>
        <p:spPr>
          <a:xfrm>
            <a:off x="19807668" y="27476512"/>
            <a:ext cx="3856761" cy="553998"/>
          </a:xfrm>
          <a:prstGeom prst="rect">
            <a:avLst/>
          </a:prstGeom>
          <a:noFill/>
        </p:spPr>
        <p:txBody>
          <a:bodyPr wrap="none" rtlCol="0">
            <a:spAutoFit/>
          </a:bodyPr>
          <a:lstStyle/>
          <a:p>
            <a:r>
              <a:rPr lang="tr-TR" sz="3000" dirty="0">
                <a:latin typeface="Arial" panose="020B0604020202020204" pitchFamily="34" charset="0"/>
                <a:cs typeface="Arial" panose="020B0604020202020204" pitchFamily="34" charset="0"/>
              </a:rPr>
              <a:t>Şekil 5. </a:t>
            </a:r>
            <a:r>
              <a:rPr lang="tr-TR" sz="3000" dirty="0" err="1">
                <a:latin typeface="Arial" panose="020B0604020202020204" pitchFamily="34" charset="0"/>
                <a:ea typeface="ＭＳ Ｐゴシック" pitchFamily="34" charset="-128"/>
                <a:cs typeface="Arial" panose="020B0604020202020204" pitchFamily="34" charset="0"/>
              </a:rPr>
              <a:t>Aaaaa</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Bbbbb</a:t>
            </a:r>
            <a:endParaRPr lang="tr-TR" sz="3000" dirty="0">
              <a:latin typeface="Arial" panose="020B0604020202020204" pitchFamily="34" charset="0"/>
              <a:cs typeface="Arial" panose="020B0604020202020204" pitchFamily="34" charset="0"/>
            </a:endParaRPr>
          </a:p>
        </p:txBody>
      </p:sp>
      <p:sp>
        <p:nvSpPr>
          <p:cNvPr id="6" name="Metin kutusu 5">
            <a:extLst>
              <a:ext uri="{FF2B5EF4-FFF2-40B4-BE49-F238E27FC236}">
                <a16:creationId xmlns:a16="http://schemas.microsoft.com/office/drawing/2014/main" id="{74AAB149-6278-B8CE-F0E9-DAE26623827F}"/>
              </a:ext>
            </a:extLst>
          </p:cNvPr>
          <p:cNvSpPr txBox="1"/>
          <p:nvPr/>
        </p:nvSpPr>
        <p:spPr>
          <a:xfrm>
            <a:off x="14486694" y="10024690"/>
            <a:ext cx="3856761" cy="553998"/>
          </a:xfrm>
          <a:prstGeom prst="rect">
            <a:avLst/>
          </a:prstGeom>
          <a:noFill/>
        </p:spPr>
        <p:txBody>
          <a:bodyPr wrap="none" rtlCol="0">
            <a:spAutoFit/>
          </a:bodyPr>
          <a:lstStyle/>
          <a:p>
            <a:r>
              <a:rPr lang="tr-TR" sz="3000" dirty="0">
                <a:latin typeface="Arial" panose="020B0604020202020204" pitchFamily="34" charset="0"/>
                <a:cs typeface="Arial" panose="020B0604020202020204" pitchFamily="34" charset="0"/>
              </a:rPr>
              <a:t>Şekil 1. </a:t>
            </a:r>
            <a:r>
              <a:rPr lang="tr-TR" sz="3000" dirty="0" err="1">
                <a:latin typeface="Arial" panose="020B0604020202020204" pitchFamily="34" charset="0"/>
                <a:ea typeface="ＭＳ Ｐゴシック" pitchFamily="34" charset="-128"/>
                <a:cs typeface="Arial" panose="020B0604020202020204" pitchFamily="34" charset="0"/>
              </a:rPr>
              <a:t>Aaaaa</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Bbbbb</a:t>
            </a:r>
            <a:endParaRPr lang="tr-TR" sz="3000" dirty="0">
              <a:latin typeface="Arial" panose="020B0604020202020204" pitchFamily="34" charset="0"/>
              <a:cs typeface="Arial" panose="020B0604020202020204" pitchFamily="34" charset="0"/>
            </a:endParaRPr>
          </a:p>
        </p:txBody>
      </p:sp>
      <p:sp>
        <p:nvSpPr>
          <p:cNvPr id="8" name="Metin kutusu 7">
            <a:extLst>
              <a:ext uri="{FF2B5EF4-FFF2-40B4-BE49-F238E27FC236}">
                <a16:creationId xmlns:a16="http://schemas.microsoft.com/office/drawing/2014/main" id="{DAF193CA-BCC3-CA70-28DE-06C59121F534}"/>
              </a:ext>
            </a:extLst>
          </p:cNvPr>
          <p:cNvSpPr txBox="1"/>
          <p:nvPr/>
        </p:nvSpPr>
        <p:spPr>
          <a:xfrm>
            <a:off x="20045218" y="16383001"/>
            <a:ext cx="3856761" cy="553998"/>
          </a:xfrm>
          <a:prstGeom prst="rect">
            <a:avLst/>
          </a:prstGeom>
          <a:noFill/>
        </p:spPr>
        <p:txBody>
          <a:bodyPr wrap="none" rtlCol="0">
            <a:spAutoFit/>
          </a:bodyPr>
          <a:lstStyle/>
          <a:p>
            <a:r>
              <a:rPr lang="tr-TR" sz="3000" dirty="0">
                <a:latin typeface="Arial" panose="020B0604020202020204" pitchFamily="34" charset="0"/>
                <a:cs typeface="Arial" panose="020B0604020202020204" pitchFamily="34" charset="0"/>
              </a:rPr>
              <a:t>Şekil 4. </a:t>
            </a:r>
            <a:r>
              <a:rPr lang="tr-TR" sz="3000" dirty="0" err="1">
                <a:latin typeface="Arial" panose="020B0604020202020204" pitchFamily="34" charset="0"/>
                <a:ea typeface="ＭＳ Ｐゴシック" pitchFamily="34" charset="-128"/>
                <a:cs typeface="Arial" panose="020B0604020202020204" pitchFamily="34" charset="0"/>
              </a:rPr>
              <a:t>Aaaaa</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Bbbbb</a:t>
            </a:r>
            <a:endParaRPr lang="tr-TR" sz="3000" dirty="0">
              <a:latin typeface="Arial" panose="020B0604020202020204" pitchFamily="34" charset="0"/>
              <a:cs typeface="Arial" panose="020B060402020202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Çalışma Başlığı Öğrenci Adı Soyadı – Öğrenci No - Bölümü&amp;quot;&quot;/&gt;&lt;property id=&quot;20307&quot; value=&quot;259&quot;/&gt;&lt;/object&gt;&lt;/object&gt;&lt;object type=&quot;8&quot; unique_id=&quot;10006&quot;&gt;&lt;/object&gt;&lt;/object&gt;&lt;/database&gt;"/>
  <p:tag name="SECTOMILLISECCONVERTED" val="1"/>
</p:tagLst>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6685</TotalTime>
  <Words>492</Words>
  <PresentationFormat>Özel</PresentationFormat>
  <Paragraphs>38</Paragraphs>
  <Slides>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Calibri</vt:lpstr>
      <vt:lpstr>Century Gothic</vt:lpstr>
      <vt:lpstr>Times New Roman</vt:lpstr>
      <vt:lpstr>Ofis Teması</vt:lpstr>
      <vt:lpstr>MİKROTÜRBİN TASARIMI 2025-2026 Bahar YY Bitirme Projesi 032020091 Ahmet İnan 032020088 Mehmet Gül Danışman: Prof. Dr.     . . .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2008-07-23T19:29:08Z</dcterms:created>
  <dcterms:modified xsi:type="dcterms:W3CDTF">2026-06-02T15:10:12Z</dcterms:modified>
</cp:coreProperties>
</file>